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03" autoAdjust="0"/>
    <p:restoredTop sz="94660"/>
  </p:normalViewPr>
  <p:slideViewPr>
    <p:cSldViewPr snapToGrid="0">
      <p:cViewPr varScale="1">
        <p:scale>
          <a:sx n="19" d="100"/>
          <a:sy n="19" d="100"/>
        </p:scale>
        <p:origin x="240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9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5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7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3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7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9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3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6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9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4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7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AE99B7-07A5-2ED6-E41A-DC61C5096DC9}"/>
              </a:ext>
            </a:extLst>
          </p:cNvPr>
          <p:cNvSpPr/>
          <p:nvPr userDrawn="1"/>
        </p:nvSpPr>
        <p:spPr>
          <a:xfrm>
            <a:off x="0" y="0"/>
            <a:ext cx="30275213" cy="5536251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D40386-139A-7AE1-F9E8-ACEDC1648C99}"/>
              </a:ext>
            </a:extLst>
          </p:cNvPr>
          <p:cNvSpPr/>
          <p:nvPr userDrawn="1"/>
        </p:nvSpPr>
        <p:spPr>
          <a:xfrm>
            <a:off x="0" y="42172110"/>
            <a:ext cx="30275213" cy="6316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A20805-9941-9F16-9C8B-70252977EE7A}"/>
              </a:ext>
            </a:extLst>
          </p:cNvPr>
          <p:cNvSpPr/>
          <p:nvPr userDrawn="1"/>
        </p:nvSpPr>
        <p:spPr>
          <a:xfrm>
            <a:off x="26000241" y="40648712"/>
            <a:ext cx="3819442" cy="2136473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/>
          </a:p>
        </p:txBody>
      </p:sp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B3BCACE-859B-1F1C-55C0-188030E980F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1974" y="40964538"/>
            <a:ext cx="3001505" cy="150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16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165131-F226-2E00-E856-983E7D0375A5}"/>
              </a:ext>
            </a:extLst>
          </p:cNvPr>
          <p:cNvSpPr txBox="1"/>
          <p:nvPr/>
        </p:nvSpPr>
        <p:spPr>
          <a:xfrm>
            <a:off x="630733" y="415745"/>
            <a:ext cx="293291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/>
              <a:t>TITLE Line 1</a:t>
            </a:r>
          </a:p>
          <a:p>
            <a:r>
              <a:rPr lang="en-US" sz="9600" b="1" dirty="0"/>
              <a:t>TITLE Line 2 (if needed)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3187F3-C0A3-1E0E-F203-D2A11FC0D904}"/>
              </a:ext>
            </a:extLst>
          </p:cNvPr>
          <p:cNvSpPr txBox="1"/>
          <p:nvPr/>
        </p:nvSpPr>
        <p:spPr>
          <a:xfrm>
            <a:off x="630733" y="3605493"/>
            <a:ext cx="293291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Authors and Affiliations Line 1</a:t>
            </a:r>
          </a:p>
          <a:p>
            <a:r>
              <a:rPr lang="en-US" sz="3600" dirty="0"/>
              <a:t>Authors and Affiliations Line 2 (if needed)</a:t>
            </a:r>
          </a:p>
          <a:p>
            <a:r>
              <a:rPr lang="en-US" sz="3600" dirty="0"/>
              <a:t>Authors and Affiliations Line 3 (if needed)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534636-3C12-8685-CB21-5F5EC505ABB1}"/>
              </a:ext>
            </a:extLst>
          </p:cNvPr>
          <p:cNvSpPr txBox="1"/>
          <p:nvPr/>
        </p:nvSpPr>
        <p:spPr>
          <a:xfrm>
            <a:off x="630733" y="6227437"/>
            <a:ext cx="1075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Heading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D92D6F-5011-000E-6274-E64710BE80BA}"/>
              </a:ext>
            </a:extLst>
          </p:cNvPr>
          <p:cNvSpPr txBox="1"/>
          <p:nvPr/>
        </p:nvSpPr>
        <p:spPr>
          <a:xfrm>
            <a:off x="630732" y="7277400"/>
            <a:ext cx="10757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 goes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E5E0AF-DE1D-BA26-311D-7F3FB60EF180}"/>
              </a:ext>
            </a:extLst>
          </p:cNvPr>
          <p:cNvSpPr txBox="1"/>
          <p:nvPr/>
        </p:nvSpPr>
        <p:spPr>
          <a:xfrm>
            <a:off x="630733" y="18868874"/>
            <a:ext cx="1075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Heading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8341D2-E2BC-6FAB-37C3-1A720C7AEA2A}"/>
              </a:ext>
            </a:extLst>
          </p:cNvPr>
          <p:cNvSpPr txBox="1"/>
          <p:nvPr/>
        </p:nvSpPr>
        <p:spPr>
          <a:xfrm>
            <a:off x="630732" y="19918837"/>
            <a:ext cx="10757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 goes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FE0F1-5BB7-A9FA-E844-2C90125A14BB}"/>
              </a:ext>
            </a:extLst>
          </p:cNvPr>
          <p:cNvSpPr txBox="1"/>
          <p:nvPr/>
        </p:nvSpPr>
        <p:spPr>
          <a:xfrm>
            <a:off x="630733" y="31476537"/>
            <a:ext cx="1075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Heading 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CC04FB-8129-BFFB-4373-32778A116742}"/>
              </a:ext>
            </a:extLst>
          </p:cNvPr>
          <p:cNvSpPr txBox="1"/>
          <p:nvPr/>
        </p:nvSpPr>
        <p:spPr>
          <a:xfrm>
            <a:off x="630732" y="32526500"/>
            <a:ext cx="10757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 goes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53734-B8EB-C980-28D1-1C8A73E95508}"/>
              </a:ext>
            </a:extLst>
          </p:cNvPr>
          <p:cNvSpPr/>
          <p:nvPr/>
        </p:nvSpPr>
        <p:spPr>
          <a:xfrm>
            <a:off x="11738652" y="6151965"/>
            <a:ext cx="17905827" cy="341101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4263EF-A949-F90F-E252-EA80C9AFFDED}"/>
              </a:ext>
            </a:extLst>
          </p:cNvPr>
          <p:cNvSpPr txBox="1"/>
          <p:nvPr/>
        </p:nvSpPr>
        <p:spPr>
          <a:xfrm>
            <a:off x="18904487" y="5811939"/>
            <a:ext cx="3574157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RESULTS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04962A-09DF-78E7-8B93-3B81DD23960F}"/>
              </a:ext>
            </a:extLst>
          </p:cNvPr>
          <p:cNvSpPr txBox="1"/>
          <p:nvPr/>
        </p:nvSpPr>
        <p:spPr>
          <a:xfrm>
            <a:off x="11738653" y="40644244"/>
            <a:ext cx="139812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Contact: Name</a:t>
            </a:r>
          </a:p>
          <a:p>
            <a:r>
              <a:rPr lang="en-US" sz="3200" dirty="0"/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245672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53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Armstrong, Ann M</dc:creator>
  <cp:lastModifiedBy>Strommer, Lori</cp:lastModifiedBy>
  <cp:revision>3</cp:revision>
  <dcterms:created xsi:type="dcterms:W3CDTF">2025-11-17T18:27:19Z</dcterms:created>
  <dcterms:modified xsi:type="dcterms:W3CDTF">2026-04-24T16:15:22Z</dcterms:modified>
</cp:coreProperties>
</file>