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03" autoAdjust="0"/>
    <p:restoredTop sz="94660"/>
  </p:normalViewPr>
  <p:slideViewPr>
    <p:cSldViewPr snapToGrid="0">
      <p:cViewPr varScale="1">
        <p:scale>
          <a:sx n="19" d="100"/>
          <a:sy n="19" d="100"/>
        </p:scale>
        <p:origin x="22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6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8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91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6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82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2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3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5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5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3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2A44-51FF-4811-8B94-928008FFE14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01EB6-1CBB-44C8-A8DA-9330C50A9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99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13A813-54BC-8EE0-2A16-4A0B4F5371AB}"/>
              </a:ext>
            </a:extLst>
          </p:cNvPr>
          <p:cNvSpPr/>
          <p:nvPr userDrawn="1"/>
        </p:nvSpPr>
        <p:spPr>
          <a:xfrm>
            <a:off x="1" y="1"/>
            <a:ext cx="32918400" cy="5676900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4232C4-E05A-4A84-DA3B-DFAEC7AFF0EF}"/>
              </a:ext>
            </a:extLst>
          </p:cNvPr>
          <p:cNvSpPr/>
          <p:nvPr userDrawn="1"/>
        </p:nvSpPr>
        <p:spPr>
          <a:xfrm>
            <a:off x="1" y="43243500"/>
            <a:ext cx="32918400" cy="6477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B0EE41-6A73-0851-8D9B-E1205301A34E}"/>
              </a:ext>
            </a:extLst>
          </p:cNvPr>
          <p:cNvSpPr/>
          <p:nvPr userDrawn="1"/>
        </p:nvSpPr>
        <p:spPr>
          <a:xfrm>
            <a:off x="28270200" y="41681400"/>
            <a:ext cx="4152900" cy="2190750"/>
          </a:xfrm>
          <a:prstGeom prst="rect">
            <a:avLst/>
          </a:prstGeom>
          <a:solidFill>
            <a:srgbClr val="FFC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/>
          </a:p>
        </p:txBody>
      </p:sp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B74FD91-7220-C965-033C-D2627DED562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3119" y="42005250"/>
            <a:ext cx="3263552" cy="1543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1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165131-F226-2E00-E856-983E7D0375A5}"/>
              </a:ext>
            </a:extLst>
          </p:cNvPr>
          <p:cNvSpPr txBox="1"/>
          <p:nvPr/>
        </p:nvSpPr>
        <p:spPr>
          <a:xfrm>
            <a:off x="506610" y="311652"/>
            <a:ext cx="293291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/>
              <a:t>TITLE Line 1</a:t>
            </a:r>
          </a:p>
          <a:p>
            <a:r>
              <a:rPr lang="en-US" sz="9600" b="1" dirty="0"/>
              <a:t>TITLE Line 2 (if needed)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3187F3-C0A3-1E0E-F203-D2A11FC0D904}"/>
              </a:ext>
            </a:extLst>
          </p:cNvPr>
          <p:cNvSpPr txBox="1"/>
          <p:nvPr/>
        </p:nvSpPr>
        <p:spPr>
          <a:xfrm>
            <a:off x="506610" y="3501400"/>
            <a:ext cx="293291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Authors and Affiliations Line 1</a:t>
            </a:r>
          </a:p>
          <a:p>
            <a:r>
              <a:rPr lang="en-US" sz="3600" dirty="0"/>
              <a:t>Authors and Affiliations Line 2 (if needed)</a:t>
            </a:r>
          </a:p>
          <a:p>
            <a:r>
              <a:rPr lang="en-US" sz="3600" dirty="0"/>
              <a:t>Authors and Affiliations Line 3 (if needed)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534636-3C12-8685-CB21-5F5EC505ABB1}"/>
              </a:ext>
            </a:extLst>
          </p:cNvPr>
          <p:cNvSpPr txBox="1"/>
          <p:nvPr/>
        </p:nvSpPr>
        <p:spPr>
          <a:xfrm>
            <a:off x="506610" y="5940160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D92D6F-5011-000E-6274-E64710BE80BA}"/>
              </a:ext>
            </a:extLst>
          </p:cNvPr>
          <p:cNvSpPr txBox="1"/>
          <p:nvPr/>
        </p:nvSpPr>
        <p:spPr>
          <a:xfrm>
            <a:off x="506610" y="6990123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E5E0AF-DE1D-BA26-311D-7F3FB60EF180}"/>
              </a:ext>
            </a:extLst>
          </p:cNvPr>
          <p:cNvSpPr txBox="1"/>
          <p:nvPr/>
        </p:nvSpPr>
        <p:spPr>
          <a:xfrm>
            <a:off x="506610" y="18581597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8341D2-E2BC-6FAB-37C3-1A720C7AEA2A}"/>
              </a:ext>
            </a:extLst>
          </p:cNvPr>
          <p:cNvSpPr txBox="1"/>
          <p:nvPr/>
        </p:nvSpPr>
        <p:spPr>
          <a:xfrm>
            <a:off x="506610" y="19631560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FE0F1-5BB7-A9FA-E844-2C90125A14BB}"/>
              </a:ext>
            </a:extLst>
          </p:cNvPr>
          <p:cNvSpPr txBox="1"/>
          <p:nvPr/>
        </p:nvSpPr>
        <p:spPr>
          <a:xfrm>
            <a:off x="506610" y="31189260"/>
            <a:ext cx="10757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Heading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5CC04FB-8129-BFFB-4373-32778A116742}"/>
              </a:ext>
            </a:extLst>
          </p:cNvPr>
          <p:cNvSpPr txBox="1"/>
          <p:nvPr/>
        </p:nvSpPr>
        <p:spPr>
          <a:xfrm>
            <a:off x="506610" y="32239223"/>
            <a:ext cx="107577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Text goes here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53734-B8EB-C980-28D1-1C8A73E95508}"/>
              </a:ext>
            </a:extLst>
          </p:cNvPr>
          <p:cNvSpPr/>
          <p:nvPr/>
        </p:nvSpPr>
        <p:spPr>
          <a:xfrm>
            <a:off x="13060247" y="6295783"/>
            <a:ext cx="17905827" cy="341101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75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4263EF-A949-F90F-E252-EA80C9AFFDED}"/>
              </a:ext>
            </a:extLst>
          </p:cNvPr>
          <p:cNvSpPr txBox="1"/>
          <p:nvPr/>
        </p:nvSpPr>
        <p:spPr>
          <a:xfrm>
            <a:off x="20226082" y="5955757"/>
            <a:ext cx="3574157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RESULTS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04962A-09DF-78E7-8B93-3B81DD23960F}"/>
              </a:ext>
            </a:extLst>
          </p:cNvPr>
          <p:cNvSpPr txBox="1"/>
          <p:nvPr/>
        </p:nvSpPr>
        <p:spPr>
          <a:xfrm>
            <a:off x="13060248" y="40788061"/>
            <a:ext cx="139812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Contact: Name</a:t>
            </a:r>
          </a:p>
          <a:p>
            <a:r>
              <a:rPr lang="en-US" sz="3200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2456726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53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Armstrong, Ann M</dc:creator>
  <cp:lastModifiedBy>Strommer, Lori</cp:lastModifiedBy>
  <cp:revision>4</cp:revision>
  <dcterms:created xsi:type="dcterms:W3CDTF">2025-11-17T18:27:19Z</dcterms:created>
  <dcterms:modified xsi:type="dcterms:W3CDTF">2026-04-24T16:14:31Z</dcterms:modified>
</cp:coreProperties>
</file>