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5143500"/>
  <p:notesSz cx="6858000" cy="9144000"/>
  <p:defaultTextStyle>
    <a:defPPr>
      <a:defRPr lang="en-US"/>
    </a:defPPr>
    <a:lvl1pPr marL="0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1pPr>
    <a:lvl2pPr marL="391677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2pPr>
    <a:lvl3pPr marL="783354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3pPr>
    <a:lvl4pPr marL="1175031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4pPr>
    <a:lvl5pPr marL="1566708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5pPr>
    <a:lvl6pPr marL="1958385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6pPr>
    <a:lvl7pPr marL="2350062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7pPr>
    <a:lvl8pPr marL="2741740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8pPr>
    <a:lvl9pPr marL="3133417" algn="l" defTabSz="391677" rtl="0" eaLnBrk="1" latinLnBrk="0" hangingPunct="1">
      <a:defRPr sz="15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90" userDrawn="1">
          <p15:clr>
            <a:srgbClr val="A4A3A4"/>
          </p15:clr>
        </p15:guide>
        <p15:guide id="2" pos="1226" userDrawn="1">
          <p15:clr>
            <a:srgbClr val="A4A3A4"/>
          </p15:clr>
        </p15:guide>
        <p15:guide id="3" pos="1298" userDrawn="1">
          <p15:clr>
            <a:srgbClr val="A4A3A4"/>
          </p15:clr>
        </p15:guide>
        <p15:guide id="4" pos="3095" userDrawn="1">
          <p15:clr>
            <a:srgbClr val="A4A3A4"/>
          </p15:clr>
        </p15:guide>
        <p15:guide id="5" pos="3168" userDrawn="1">
          <p15:clr>
            <a:srgbClr val="A4A3A4"/>
          </p15:clr>
        </p15:guide>
        <p15:guide id="6" pos="302" userDrawn="1">
          <p15:clr>
            <a:srgbClr val="A4A3A4"/>
          </p15:clr>
        </p15:guide>
        <p15:guide id="7" pos="42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7C142"/>
    <a:srgbClr val="F8C95B"/>
    <a:srgbClr val="F6B82A"/>
    <a:srgbClr val="F2C806"/>
    <a:srgbClr val="FFC100"/>
    <a:srgbClr val="FF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 snapToObjects="1">
      <p:cViewPr varScale="1">
        <p:scale>
          <a:sx n="171" d="100"/>
          <a:sy n="171" d="100"/>
        </p:scale>
        <p:origin x="2352" y="168"/>
      </p:cViewPr>
      <p:guideLst>
        <p:guide orient="horz" pos="3190"/>
        <p:guide pos="1226"/>
        <p:guide pos="1298"/>
        <p:guide pos="3095"/>
        <p:guide pos="3168"/>
        <p:guide pos="302"/>
        <p:guide pos="42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7820"/>
            <a:ext cx="58293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49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99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4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99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49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99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490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998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8"/>
            <a:ext cx="61722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00151"/>
            <a:ext cx="61722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5979"/>
            <a:ext cx="154305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5979"/>
            <a:ext cx="451485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8"/>
            <a:ext cx="61722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00151"/>
            <a:ext cx="61722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5"/>
            <a:ext cx="5829300" cy="1021556"/>
          </a:xfrm>
          <a:prstGeom prst="rect">
            <a:avLst/>
          </a:prstGeom>
        </p:spPr>
        <p:txBody>
          <a:bodyPr anchor="t"/>
          <a:lstStyle>
            <a:lvl1pPr algn="l">
              <a:defRPr sz="219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80036"/>
            <a:ext cx="5829300" cy="112514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1pPr>
            <a:lvl2pPr marL="249869" indent="0">
              <a:buNone/>
              <a:defRPr sz="975">
                <a:solidFill>
                  <a:schemeClr val="tx1">
                    <a:tint val="75000"/>
                  </a:schemeClr>
                </a:solidFill>
              </a:defRPr>
            </a:lvl2pPr>
            <a:lvl3pPr marL="499739" indent="0">
              <a:buNone/>
              <a:defRPr sz="881">
                <a:solidFill>
                  <a:schemeClr val="tx1">
                    <a:tint val="75000"/>
                  </a:schemeClr>
                </a:solidFill>
              </a:defRPr>
            </a:lvl3pPr>
            <a:lvl4pPr marL="749608" indent="0">
              <a:buNone/>
              <a:defRPr sz="769">
                <a:solidFill>
                  <a:schemeClr val="tx1">
                    <a:tint val="75000"/>
                  </a:schemeClr>
                </a:solidFill>
              </a:defRPr>
            </a:lvl4pPr>
            <a:lvl5pPr marL="999477" indent="0">
              <a:buNone/>
              <a:defRPr sz="769">
                <a:solidFill>
                  <a:schemeClr val="tx1">
                    <a:tint val="75000"/>
                  </a:schemeClr>
                </a:solidFill>
              </a:defRPr>
            </a:lvl5pPr>
            <a:lvl6pPr marL="1249346" indent="0">
              <a:buNone/>
              <a:defRPr sz="769">
                <a:solidFill>
                  <a:schemeClr val="tx1">
                    <a:tint val="75000"/>
                  </a:schemeClr>
                </a:solidFill>
              </a:defRPr>
            </a:lvl6pPr>
            <a:lvl7pPr marL="1499215" indent="0">
              <a:buNone/>
              <a:defRPr sz="769">
                <a:solidFill>
                  <a:schemeClr val="tx1">
                    <a:tint val="75000"/>
                  </a:schemeClr>
                </a:solidFill>
              </a:defRPr>
            </a:lvl7pPr>
            <a:lvl8pPr marL="1749084" indent="0">
              <a:buNone/>
              <a:defRPr sz="769">
                <a:solidFill>
                  <a:schemeClr val="tx1">
                    <a:tint val="75000"/>
                  </a:schemeClr>
                </a:solidFill>
              </a:defRPr>
            </a:lvl8pPr>
            <a:lvl9pPr marL="1998953" indent="0">
              <a:buNone/>
              <a:defRPr sz="7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8"/>
            <a:ext cx="61722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  <a:prstGeom prst="rect">
            <a:avLst/>
          </a:prstGeom>
        </p:spPr>
        <p:txBody>
          <a:bodyPr/>
          <a:lstStyle>
            <a:lvl1pPr>
              <a:defRPr sz="1538"/>
            </a:lvl1pPr>
            <a:lvl2pPr>
              <a:defRPr sz="1313"/>
            </a:lvl2pPr>
            <a:lvl3pPr>
              <a:defRPr sz="1088"/>
            </a:lvl3pPr>
            <a:lvl4pPr>
              <a:defRPr sz="975"/>
            </a:lvl4pPr>
            <a:lvl5pPr>
              <a:defRPr sz="975"/>
            </a:lvl5pPr>
            <a:lvl6pPr>
              <a:defRPr sz="975"/>
            </a:lvl6pPr>
            <a:lvl7pPr>
              <a:defRPr sz="975"/>
            </a:lvl7pPr>
            <a:lvl8pPr>
              <a:defRPr sz="975"/>
            </a:lvl8pPr>
            <a:lvl9pPr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  <a:prstGeom prst="rect">
            <a:avLst/>
          </a:prstGeom>
        </p:spPr>
        <p:txBody>
          <a:bodyPr/>
          <a:lstStyle>
            <a:lvl1pPr>
              <a:defRPr sz="1538"/>
            </a:lvl1pPr>
            <a:lvl2pPr>
              <a:defRPr sz="1313"/>
            </a:lvl2pPr>
            <a:lvl3pPr>
              <a:defRPr sz="1088"/>
            </a:lvl3pPr>
            <a:lvl4pPr>
              <a:defRPr sz="975"/>
            </a:lvl4pPr>
            <a:lvl5pPr>
              <a:defRPr sz="975"/>
            </a:lvl5pPr>
            <a:lvl6pPr>
              <a:defRPr sz="975"/>
            </a:lvl6pPr>
            <a:lvl7pPr>
              <a:defRPr sz="975"/>
            </a:lvl7pPr>
            <a:lvl8pPr>
              <a:defRPr sz="975"/>
            </a:lvl8pPr>
            <a:lvl9pPr>
              <a:defRPr sz="9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8"/>
            <a:ext cx="61722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13" b="1"/>
            </a:lvl1pPr>
            <a:lvl2pPr marL="249869" indent="0">
              <a:buNone/>
              <a:defRPr sz="1088" b="1"/>
            </a:lvl2pPr>
            <a:lvl3pPr marL="499739" indent="0">
              <a:buNone/>
              <a:defRPr sz="975" b="1"/>
            </a:lvl3pPr>
            <a:lvl4pPr marL="749608" indent="0">
              <a:buNone/>
              <a:defRPr sz="881" b="1"/>
            </a:lvl4pPr>
            <a:lvl5pPr marL="999477" indent="0">
              <a:buNone/>
              <a:defRPr sz="881" b="1"/>
            </a:lvl5pPr>
            <a:lvl6pPr marL="1249346" indent="0">
              <a:buNone/>
              <a:defRPr sz="881" b="1"/>
            </a:lvl6pPr>
            <a:lvl7pPr marL="1499215" indent="0">
              <a:buNone/>
              <a:defRPr sz="881" b="1"/>
            </a:lvl7pPr>
            <a:lvl8pPr marL="1749084" indent="0">
              <a:buNone/>
              <a:defRPr sz="881" b="1"/>
            </a:lvl8pPr>
            <a:lvl9pPr marL="1998953" indent="0">
              <a:buNone/>
              <a:defRPr sz="88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  <a:prstGeom prst="rect">
            <a:avLst/>
          </a:prstGeom>
        </p:spPr>
        <p:txBody>
          <a:bodyPr/>
          <a:lstStyle>
            <a:lvl1pPr>
              <a:defRPr sz="1313"/>
            </a:lvl1pPr>
            <a:lvl2pPr>
              <a:defRPr sz="1088"/>
            </a:lvl2pPr>
            <a:lvl3pPr>
              <a:defRPr sz="975"/>
            </a:lvl3pPr>
            <a:lvl4pPr>
              <a:defRPr sz="881"/>
            </a:lvl4pPr>
            <a:lvl5pPr>
              <a:defRPr sz="881"/>
            </a:lvl5pPr>
            <a:lvl6pPr>
              <a:defRPr sz="881"/>
            </a:lvl6pPr>
            <a:lvl7pPr>
              <a:defRPr sz="881"/>
            </a:lvl7pPr>
            <a:lvl8pPr>
              <a:defRPr sz="881"/>
            </a:lvl8pPr>
            <a:lvl9pPr>
              <a:defRPr sz="8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151335"/>
            <a:ext cx="3031331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13" b="1"/>
            </a:lvl1pPr>
            <a:lvl2pPr marL="249869" indent="0">
              <a:buNone/>
              <a:defRPr sz="1088" b="1"/>
            </a:lvl2pPr>
            <a:lvl3pPr marL="499739" indent="0">
              <a:buNone/>
              <a:defRPr sz="975" b="1"/>
            </a:lvl3pPr>
            <a:lvl4pPr marL="749608" indent="0">
              <a:buNone/>
              <a:defRPr sz="881" b="1"/>
            </a:lvl4pPr>
            <a:lvl5pPr marL="999477" indent="0">
              <a:buNone/>
              <a:defRPr sz="881" b="1"/>
            </a:lvl5pPr>
            <a:lvl6pPr marL="1249346" indent="0">
              <a:buNone/>
              <a:defRPr sz="881" b="1"/>
            </a:lvl6pPr>
            <a:lvl7pPr marL="1499215" indent="0">
              <a:buNone/>
              <a:defRPr sz="881" b="1"/>
            </a:lvl7pPr>
            <a:lvl8pPr marL="1749084" indent="0">
              <a:buNone/>
              <a:defRPr sz="881" b="1"/>
            </a:lvl8pPr>
            <a:lvl9pPr marL="1998953" indent="0">
              <a:buNone/>
              <a:defRPr sz="88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631156"/>
            <a:ext cx="3031331" cy="2963466"/>
          </a:xfrm>
          <a:prstGeom prst="rect">
            <a:avLst/>
          </a:prstGeom>
        </p:spPr>
        <p:txBody>
          <a:bodyPr/>
          <a:lstStyle>
            <a:lvl1pPr>
              <a:defRPr sz="1313"/>
            </a:lvl1pPr>
            <a:lvl2pPr>
              <a:defRPr sz="1088"/>
            </a:lvl2pPr>
            <a:lvl3pPr>
              <a:defRPr sz="975"/>
            </a:lvl3pPr>
            <a:lvl4pPr>
              <a:defRPr sz="881"/>
            </a:lvl4pPr>
            <a:lvl5pPr>
              <a:defRPr sz="881"/>
            </a:lvl5pPr>
            <a:lvl6pPr>
              <a:defRPr sz="881"/>
            </a:lvl6pPr>
            <a:lvl7pPr>
              <a:defRPr sz="881"/>
            </a:lvl7pPr>
            <a:lvl8pPr>
              <a:defRPr sz="881"/>
            </a:lvl8pPr>
            <a:lvl9pPr>
              <a:defRPr sz="8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05978"/>
            <a:ext cx="61722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204787"/>
            <a:ext cx="2256235" cy="871538"/>
          </a:xfrm>
          <a:prstGeom prst="rect">
            <a:avLst/>
          </a:prstGeom>
        </p:spPr>
        <p:txBody>
          <a:bodyPr anchor="b"/>
          <a:lstStyle>
            <a:lvl1pPr algn="l">
              <a:defRPr sz="108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04789"/>
            <a:ext cx="3833813" cy="4389834"/>
          </a:xfrm>
          <a:prstGeom prst="rect">
            <a:avLst/>
          </a:prstGeom>
        </p:spPr>
        <p:txBody>
          <a:bodyPr/>
          <a:lstStyle>
            <a:lvl1pPr>
              <a:defRPr sz="1745"/>
            </a:lvl1pPr>
            <a:lvl2pPr>
              <a:defRPr sz="1538"/>
            </a:lvl2pPr>
            <a:lvl3pPr>
              <a:defRPr sz="1313"/>
            </a:lvl3pPr>
            <a:lvl4pPr>
              <a:defRPr sz="1088"/>
            </a:lvl4pPr>
            <a:lvl5pPr>
              <a:defRPr sz="1088"/>
            </a:lvl5pPr>
            <a:lvl6pPr>
              <a:defRPr sz="1088"/>
            </a:lvl6pPr>
            <a:lvl7pPr>
              <a:defRPr sz="1088"/>
            </a:lvl7pPr>
            <a:lvl8pPr>
              <a:defRPr sz="1088"/>
            </a:lvl8pPr>
            <a:lvl9pPr>
              <a:defRPr sz="10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076327"/>
            <a:ext cx="2256235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9"/>
            </a:lvl1pPr>
            <a:lvl2pPr marL="249869" indent="0">
              <a:buNone/>
              <a:defRPr sz="656"/>
            </a:lvl2pPr>
            <a:lvl3pPr marL="499739" indent="0">
              <a:buNone/>
              <a:defRPr sz="544"/>
            </a:lvl3pPr>
            <a:lvl4pPr marL="749608" indent="0">
              <a:buNone/>
              <a:defRPr sz="488"/>
            </a:lvl4pPr>
            <a:lvl5pPr marL="999477" indent="0">
              <a:buNone/>
              <a:defRPr sz="488"/>
            </a:lvl5pPr>
            <a:lvl6pPr marL="1249346" indent="0">
              <a:buNone/>
              <a:defRPr sz="488"/>
            </a:lvl6pPr>
            <a:lvl7pPr marL="1499215" indent="0">
              <a:buNone/>
              <a:defRPr sz="488"/>
            </a:lvl7pPr>
            <a:lvl8pPr marL="1749084" indent="0">
              <a:buNone/>
              <a:defRPr sz="488"/>
            </a:lvl8pPr>
            <a:lvl9pPr marL="1998953" indent="0">
              <a:buNone/>
              <a:defRPr sz="4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1"/>
            <a:ext cx="4114800" cy="425053"/>
          </a:xfrm>
          <a:prstGeom prst="rect">
            <a:avLst/>
          </a:prstGeom>
        </p:spPr>
        <p:txBody>
          <a:bodyPr anchor="b"/>
          <a:lstStyle>
            <a:lvl1pPr algn="l">
              <a:defRPr sz="108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45"/>
            </a:lvl1pPr>
            <a:lvl2pPr marL="249869" indent="0">
              <a:buNone/>
              <a:defRPr sz="1538"/>
            </a:lvl2pPr>
            <a:lvl3pPr marL="499739" indent="0">
              <a:buNone/>
              <a:defRPr sz="1313"/>
            </a:lvl3pPr>
            <a:lvl4pPr marL="749608" indent="0">
              <a:buNone/>
              <a:defRPr sz="1088"/>
            </a:lvl4pPr>
            <a:lvl5pPr marL="999477" indent="0">
              <a:buNone/>
              <a:defRPr sz="1088"/>
            </a:lvl5pPr>
            <a:lvl6pPr marL="1249346" indent="0">
              <a:buNone/>
              <a:defRPr sz="1088"/>
            </a:lvl6pPr>
            <a:lvl7pPr marL="1499215" indent="0">
              <a:buNone/>
              <a:defRPr sz="1088"/>
            </a:lvl7pPr>
            <a:lvl8pPr marL="1749084" indent="0">
              <a:buNone/>
              <a:defRPr sz="1088"/>
            </a:lvl8pPr>
            <a:lvl9pPr marL="1998953" indent="0">
              <a:buNone/>
              <a:defRPr sz="108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504"/>
            <a:ext cx="41148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69"/>
            </a:lvl1pPr>
            <a:lvl2pPr marL="249869" indent="0">
              <a:buNone/>
              <a:defRPr sz="656"/>
            </a:lvl2pPr>
            <a:lvl3pPr marL="499739" indent="0">
              <a:buNone/>
              <a:defRPr sz="544"/>
            </a:lvl3pPr>
            <a:lvl4pPr marL="749608" indent="0">
              <a:buNone/>
              <a:defRPr sz="488"/>
            </a:lvl4pPr>
            <a:lvl5pPr marL="999477" indent="0">
              <a:buNone/>
              <a:defRPr sz="488"/>
            </a:lvl5pPr>
            <a:lvl6pPr marL="1249346" indent="0">
              <a:buNone/>
              <a:defRPr sz="488"/>
            </a:lvl6pPr>
            <a:lvl7pPr marL="1499215" indent="0">
              <a:buNone/>
              <a:defRPr sz="488"/>
            </a:lvl7pPr>
            <a:lvl8pPr marL="1749084" indent="0">
              <a:buNone/>
              <a:defRPr sz="488"/>
            </a:lvl8pPr>
            <a:lvl9pPr marL="1998953" indent="0">
              <a:buNone/>
              <a:defRPr sz="4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3/4/26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4767263"/>
            <a:ext cx="21717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4767263"/>
            <a:ext cx="1600200" cy="273844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887724"/>
            <a:ext cx="6858000" cy="39189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75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6858000" cy="886867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75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92872-5379-4016-ADFE-7FB63ECEEA9A}"/>
              </a:ext>
            </a:extLst>
          </p:cNvPr>
          <p:cNvSpPr/>
          <p:nvPr userDrawn="1"/>
        </p:nvSpPr>
        <p:spPr>
          <a:xfrm>
            <a:off x="0" y="5083862"/>
            <a:ext cx="6858000" cy="596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75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C7DA8-B402-431B-82ED-6906DC4BA1EF}"/>
              </a:ext>
            </a:extLst>
          </p:cNvPr>
          <p:cNvSpPr/>
          <p:nvPr userDrawn="1"/>
        </p:nvSpPr>
        <p:spPr>
          <a:xfrm>
            <a:off x="0" y="5053697"/>
            <a:ext cx="6858000" cy="39189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75"/>
          </a:p>
        </p:txBody>
      </p:sp>
      <p:pic>
        <p:nvPicPr>
          <p:cNvPr id="3" name="Picture 2" descr="A yellow and white sign&#10;&#10;AI-generated content may be incorrect.">
            <a:extLst>
              <a:ext uri="{FF2B5EF4-FFF2-40B4-BE49-F238E27FC236}">
                <a16:creationId xmlns:a16="http://schemas.microsoft.com/office/drawing/2014/main" id="{5AAAFB5E-E31D-9731-2AB2-BC989A95864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963848" y="498088"/>
            <a:ext cx="812510" cy="3390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9869" rtl="0" eaLnBrk="1" latinLnBrk="0" hangingPunct="1">
        <a:spcBef>
          <a:spcPct val="0"/>
        </a:spcBef>
        <a:buNone/>
        <a:defRPr sz="2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7402" indent="-187402" algn="l" defTabSz="249869" rtl="0" eaLnBrk="1" latinLnBrk="0" hangingPunct="1">
        <a:spcBef>
          <a:spcPct val="20000"/>
        </a:spcBef>
        <a:buFont typeface="Arial"/>
        <a:buChar char="•"/>
        <a:defRPr sz="1745" kern="1200">
          <a:solidFill>
            <a:schemeClr val="tx1"/>
          </a:solidFill>
          <a:latin typeface="+mn-lt"/>
          <a:ea typeface="+mn-ea"/>
          <a:cs typeface="+mn-cs"/>
        </a:defRPr>
      </a:lvl1pPr>
      <a:lvl2pPr marL="406037" indent="-156168" algn="l" defTabSz="249869" rtl="0" eaLnBrk="1" latinLnBrk="0" hangingPunct="1">
        <a:spcBef>
          <a:spcPct val="20000"/>
        </a:spcBef>
        <a:buFont typeface="Arial"/>
        <a:buChar char="–"/>
        <a:defRPr sz="1538" kern="1200">
          <a:solidFill>
            <a:schemeClr val="tx1"/>
          </a:solidFill>
          <a:latin typeface="+mn-lt"/>
          <a:ea typeface="+mn-ea"/>
          <a:cs typeface="+mn-cs"/>
        </a:defRPr>
      </a:lvl2pPr>
      <a:lvl3pPr marL="624673" indent="-124934" algn="l" defTabSz="249869" rtl="0" eaLnBrk="1" latinLnBrk="0" hangingPunct="1">
        <a:spcBef>
          <a:spcPct val="20000"/>
        </a:spcBef>
        <a:buFont typeface="Arial"/>
        <a:buChar char="•"/>
        <a:defRPr sz="1313" kern="1200">
          <a:solidFill>
            <a:schemeClr val="tx1"/>
          </a:solidFill>
          <a:latin typeface="+mn-lt"/>
          <a:ea typeface="+mn-ea"/>
          <a:cs typeface="+mn-cs"/>
        </a:defRPr>
      </a:lvl3pPr>
      <a:lvl4pPr marL="874542" indent="-124934" algn="l" defTabSz="249869" rtl="0" eaLnBrk="1" latinLnBrk="0" hangingPunct="1">
        <a:spcBef>
          <a:spcPct val="20000"/>
        </a:spcBef>
        <a:buFont typeface="Arial"/>
        <a:buChar char="–"/>
        <a:defRPr sz="1088" kern="1200">
          <a:solidFill>
            <a:schemeClr val="tx1"/>
          </a:solidFill>
          <a:latin typeface="+mn-lt"/>
          <a:ea typeface="+mn-ea"/>
          <a:cs typeface="+mn-cs"/>
        </a:defRPr>
      </a:lvl4pPr>
      <a:lvl5pPr marL="1124411" indent="-124934" algn="l" defTabSz="249869" rtl="0" eaLnBrk="1" latinLnBrk="0" hangingPunct="1">
        <a:spcBef>
          <a:spcPct val="20000"/>
        </a:spcBef>
        <a:buFont typeface="Arial"/>
        <a:buChar char="»"/>
        <a:defRPr sz="1088" kern="1200">
          <a:solidFill>
            <a:schemeClr val="tx1"/>
          </a:solidFill>
          <a:latin typeface="+mn-lt"/>
          <a:ea typeface="+mn-ea"/>
          <a:cs typeface="+mn-cs"/>
        </a:defRPr>
      </a:lvl5pPr>
      <a:lvl6pPr marL="1374281" indent="-124934" algn="l" defTabSz="249869" rtl="0" eaLnBrk="1" latinLnBrk="0" hangingPunct="1">
        <a:spcBef>
          <a:spcPct val="20000"/>
        </a:spcBef>
        <a:buFont typeface="Arial"/>
        <a:buChar char="•"/>
        <a:defRPr sz="1088" kern="1200">
          <a:solidFill>
            <a:schemeClr val="tx1"/>
          </a:solidFill>
          <a:latin typeface="+mn-lt"/>
          <a:ea typeface="+mn-ea"/>
          <a:cs typeface="+mn-cs"/>
        </a:defRPr>
      </a:lvl6pPr>
      <a:lvl7pPr marL="1624150" indent="-124934" algn="l" defTabSz="249869" rtl="0" eaLnBrk="1" latinLnBrk="0" hangingPunct="1">
        <a:spcBef>
          <a:spcPct val="20000"/>
        </a:spcBef>
        <a:buFont typeface="Arial"/>
        <a:buChar char="•"/>
        <a:defRPr sz="1088" kern="1200">
          <a:solidFill>
            <a:schemeClr val="tx1"/>
          </a:solidFill>
          <a:latin typeface="+mn-lt"/>
          <a:ea typeface="+mn-ea"/>
          <a:cs typeface="+mn-cs"/>
        </a:defRPr>
      </a:lvl7pPr>
      <a:lvl8pPr marL="1874019" indent="-124934" algn="l" defTabSz="249869" rtl="0" eaLnBrk="1" latinLnBrk="0" hangingPunct="1">
        <a:spcBef>
          <a:spcPct val="20000"/>
        </a:spcBef>
        <a:buFont typeface="Arial"/>
        <a:buChar char="•"/>
        <a:defRPr sz="1088" kern="1200">
          <a:solidFill>
            <a:schemeClr val="tx1"/>
          </a:solidFill>
          <a:latin typeface="+mn-lt"/>
          <a:ea typeface="+mn-ea"/>
          <a:cs typeface="+mn-cs"/>
        </a:defRPr>
      </a:lvl8pPr>
      <a:lvl9pPr marL="2123888" indent="-124934" algn="l" defTabSz="249869" rtl="0" eaLnBrk="1" latinLnBrk="0" hangingPunct="1">
        <a:spcBef>
          <a:spcPct val="20000"/>
        </a:spcBef>
        <a:buFont typeface="Arial"/>
        <a:buChar char="•"/>
        <a:defRPr sz="10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1pPr>
      <a:lvl2pPr marL="249869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2pPr>
      <a:lvl3pPr marL="499739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3pPr>
      <a:lvl4pPr marL="749608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4pPr>
      <a:lvl5pPr marL="999477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5pPr>
      <a:lvl6pPr marL="1249346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6pPr>
      <a:lvl7pPr marL="1499215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7pPr>
      <a:lvl8pPr marL="1749084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8pPr>
      <a:lvl9pPr marL="1998953" algn="l" defTabSz="249869" rtl="0" eaLnBrk="1" latinLnBrk="0" hangingPunct="1">
        <a:defRPr sz="9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DFC809B-9638-B279-72DA-976EF0793135}"/>
              </a:ext>
            </a:extLst>
          </p:cNvPr>
          <p:cNvSpPr/>
          <p:nvPr/>
        </p:nvSpPr>
        <p:spPr>
          <a:xfrm>
            <a:off x="2131741" y="1047391"/>
            <a:ext cx="2594517" cy="392605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9340" y="110702"/>
            <a:ext cx="6683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FFCD00"/>
                </a:solidFill>
                <a:latin typeface="Arial Black"/>
                <a:cs typeface="Arial Black"/>
              </a:rPr>
              <a:t>Title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340" y="462615"/>
            <a:ext cx="5664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cs typeface="Arial Black"/>
              </a:rPr>
              <a:t>Author names</a:t>
            </a:r>
            <a:endParaRPr lang="en-US" sz="1000" b="1" baseline="30000" dirty="0">
              <a:solidFill>
                <a:schemeClr val="bg1"/>
              </a:solidFill>
              <a:cs typeface="Arial Black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92CFC4E-57F7-68A9-1DFB-8FB11FE44541}"/>
              </a:ext>
            </a:extLst>
          </p:cNvPr>
          <p:cNvSpPr txBox="1"/>
          <p:nvPr/>
        </p:nvSpPr>
        <p:spPr>
          <a:xfrm>
            <a:off x="59340" y="647281"/>
            <a:ext cx="566495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cs typeface="Arial Black"/>
              </a:rPr>
              <a:t>Author affiliations</a:t>
            </a:r>
            <a:endParaRPr lang="en-US" sz="800" dirty="0"/>
          </a:p>
        </p:txBody>
      </p:sp>
      <p:sp>
        <p:nvSpPr>
          <p:cNvPr id="2" name="Text Box 652">
            <a:extLst>
              <a:ext uri="{FF2B5EF4-FFF2-40B4-BE49-F238E27FC236}">
                <a16:creationId xmlns:a16="http://schemas.microsoft.com/office/drawing/2014/main" id="{9DFDD6DF-C4E9-6036-6E96-844107983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972647"/>
            <a:ext cx="218563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Introduction</a:t>
            </a:r>
          </a:p>
        </p:txBody>
      </p:sp>
      <p:sp>
        <p:nvSpPr>
          <p:cNvPr id="3" name="Text Box 656">
            <a:extLst>
              <a:ext uri="{FF2B5EF4-FFF2-40B4-BE49-F238E27FC236}">
                <a16:creationId xmlns:a16="http://schemas.microsoft.com/office/drawing/2014/main" id="{A46CFF6C-3655-3298-24E0-56EC8900A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696925"/>
            <a:ext cx="218563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Methods</a:t>
            </a:r>
          </a:p>
        </p:txBody>
      </p:sp>
      <p:sp>
        <p:nvSpPr>
          <p:cNvPr id="6" name="Text Box 675">
            <a:extLst>
              <a:ext uri="{FF2B5EF4-FFF2-40B4-BE49-F238E27FC236}">
                <a16:creationId xmlns:a16="http://schemas.microsoft.com/office/drawing/2014/main" id="{1935425A-2FAF-3791-1FB7-844E1D2CB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0177" y="957407"/>
            <a:ext cx="1564323" cy="24622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Results</a:t>
            </a:r>
          </a:p>
        </p:txBody>
      </p:sp>
      <p:sp>
        <p:nvSpPr>
          <p:cNvPr id="7" name="Text Box 676">
            <a:extLst>
              <a:ext uri="{FF2B5EF4-FFF2-40B4-BE49-F238E27FC236}">
                <a16:creationId xmlns:a16="http://schemas.microsoft.com/office/drawing/2014/main" id="{795EF2DD-7456-80E9-EB5E-053FDCD27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152307"/>
            <a:ext cx="218563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b="0" dirty="0">
                <a:solidFill>
                  <a:schemeClr val="tx1"/>
                </a:solidFill>
              </a:rPr>
              <a:t>Text here</a:t>
            </a:r>
            <a:endParaRPr lang="en-US" sz="800" dirty="0"/>
          </a:p>
        </p:txBody>
      </p:sp>
      <p:sp>
        <p:nvSpPr>
          <p:cNvPr id="8" name="Text Box 677">
            <a:extLst>
              <a:ext uri="{FF2B5EF4-FFF2-40B4-BE49-F238E27FC236}">
                <a16:creationId xmlns:a16="http://schemas.microsoft.com/office/drawing/2014/main" id="{47406E82-F1FC-84B7-5788-8D210ED83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882514"/>
            <a:ext cx="218563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b="0" dirty="0">
                <a:solidFill>
                  <a:schemeClr val="tx1"/>
                </a:solidFill>
              </a:rPr>
              <a:t>Text here</a:t>
            </a:r>
            <a:endParaRPr lang="en-US" sz="800" dirty="0"/>
          </a:p>
        </p:txBody>
      </p:sp>
      <p:sp>
        <p:nvSpPr>
          <p:cNvPr id="11" name="Text Box 677">
            <a:extLst>
              <a:ext uri="{FF2B5EF4-FFF2-40B4-BE49-F238E27FC236}">
                <a16:creationId xmlns:a16="http://schemas.microsoft.com/office/drawing/2014/main" id="{422DCAB8-6F60-95E1-8F8F-634E8031C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1740" y="2587505"/>
            <a:ext cx="259451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 b="0" dirty="0">
                <a:solidFill>
                  <a:schemeClr val="tx1"/>
                </a:solidFill>
              </a:rPr>
              <a:t>Text, tables, figures here</a:t>
            </a:r>
            <a:endParaRPr lang="en-US" sz="800" dirty="0"/>
          </a:p>
        </p:txBody>
      </p:sp>
      <p:sp>
        <p:nvSpPr>
          <p:cNvPr id="19" name="Text Box 652">
            <a:extLst>
              <a:ext uri="{FF2B5EF4-FFF2-40B4-BE49-F238E27FC236}">
                <a16:creationId xmlns:a16="http://schemas.microsoft.com/office/drawing/2014/main" id="{91325BD6-125E-8DB3-A643-65ADF8FD4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258" y="972647"/>
            <a:ext cx="207598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Discussion</a:t>
            </a:r>
          </a:p>
        </p:txBody>
      </p:sp>
      <p:sp>
        <p:nvSpPr>
          <p:cNvPr id="20" name="Text Box 656">
            <a:extLst>
              <a:ext uri="{FF2B5EF4-FFF2-40B4-BE49-F238E27FC236}">
                <a16:creationId xmlns:a16="http://schemas.microsoft.com/office/drawing/2014/main" id="{7FBD84AB-7F42-945F-158C-A0EB006A0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257" y="2696925"/>
            <a:ext cx="20759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Conclusions</a:t>
            </a:r>
          </a:p>
        </p:txBody>
      </p:sp>
      <p:sp>
        <p:nvSpPr>
          <p:cNvPr id="21" name="Text Box 676">
            <a:extLst>
              <a:ext uri="{FF2B5EF4-FFF2-40B4-BE49-F238E27FC236}">
                <a16:creationId xmlns:a16="http://schemas.microsoft.com/office/drawing/2014/main" id="{BEB16861-7247-F9FA-F417-A4920BBED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258" y="1152307"/>
            <a:ext cx="207598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b="0" dirty="0">
                <a:solidFill>
                  <a:schemeClr val="tx1"/>
                </a:solidFill>
              </a:rPr>
              <a:t>Text here</a:t>
            </a:r>
            <a:endParaRPr lang="en-US" sz="800" dirty="0"/>
          </a:p>
        </p:txBody>
      </p:sp>
      <p:sp>
        <p:nvSpPr>
          <p:cNvPr id="22" name="Text Box 677">
            <a:extLst>
              <a:ext uri="{FF2B5EF4-FFF2-40B4-BE49-F238E27FC236}">
                <a16:creationId xmlns:a16="http://schemas.microsoft.com/office/drawing/2014/main" id="{92E27EF5-213F-904E-3324-79244069B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6257" y="2882514"/>
            <a:ext cx="20759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800" b="0" dirty="0">
                <a:solidFill>
                  <a:schemeClr val="tx1"/>
                </a:solidFill>
              </a:rPr>
              <a:t>Text here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24</Words>
  <Application>Microsoft Macintosh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Ruggle</dc:creator>
  <cp:lastModifiedBy>Armstrong, Ann M</cp:lastModifiedBy>
  <cp:revision>26</cp:revision>
  <dcterms:created xsi:type="dcterms:W3CDTF">2014-02-18T19:43:21Z</dcterms:created>
  <dcterms:modified xsi:type="dcterms:W3CDTF">2026-03-04T19:54:35Z</dcterms:modified>
</cp:coreProperties>
</file>