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1pPr>
    <a:lvl2pPr marL="391677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2pPr>
    <a:lvl3pPr marL="783354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3pPr>
    <a:lvl4pPr marL="1175031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4pPr>
    <a:lvl5pPr marL="1566708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5pPr>
    <a:lvl6pPr marL="1958385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6pPr>
    <a:lvl7pPr marL="2350062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7pPr>
    <a:lvl8pPr marL="2741740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8pPr>
    <a:lvl9pPr marL="3133417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90" userDrawn="1">
          <p15:clr>
            <a:srgbClr val="A4A3A4"/>
          </p15:clr>
        </p15:guide>
        <p15:guide id="2" pos="1634" userDrawn="1">
          <p15:clr>
            <a:srgbClr val="A4A3A4"/>
          </p15:clr>
        </p15:guide>
        <p15:guide id="3" pos="1731" userDrawn="1">
          <p15:clr>
            <a:srgbClr val="A4A3A4"/>
          </p15:clr>
        </p15:guide>
        <p15:guide id="4" pos="4126" userDrawn="1">
          <p15:clr>
            <a:srgbClr val="A4A3A4"/>
          </p15:clr>
        </p15:guide>
        <p15:guide id="5" pos="4224" userDrawn="1">
          <p15:clr>
            <a:srgbClr val="A4A3A4"/>
          </p15:clr>
        </p15:guide>
        <p15:guide id="6" pos="402" userDrawn="1">
          <p15:clr>
            <a:srgbClr val="A4A3A4"/>
          </p15:clr>
        </p15:guide>
        <p15:guide id="7" pos="56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F7C142"/>
    <a:srgbClr val="F8C95B"/>
    <a:srgbClr val="F6B82A"/>
    <a:srgbClr val="F2C806"/>
    <a:srgbClr val="FFC100"/>
    <a:srgbClr val="FFA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4660"/>
  </p:normalViewPr>
  <p:slideViewPr>
    <p:cSldViewPr snapToGrid="0" snapToObjects="1">
      <p:cViewPr varScale="1">
        <p:scale>
          <a:sx n="171" d="100"/>
          <a:sy n="171" d="100"/>
        </p:scale>
        <p:origin x="1120" y="128"/>
      </p:cViewPr>
      <p:guideLst>
        <p:guide orient="horz" pos="3190"/>
        <p:guide pos="1634"/>
        <p:guide pos="1731"/>
        <p:guide pos="4126"/>
        <p:guide pos="4224"/>
        <p:guide pos="402"/>
        <p:guide pos="568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33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66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99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32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65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98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32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65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292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1pPr>
            <a:lvl2pPr marL="3331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666318" indent="0">
              <a:buNone/>
              <a:defRPr sz="1175">
                <a:solidFill>
                  <a:schemeClr val="tx1">
                    <a:tint val="75000"/>
                  </a:schemeClr>
                </a:solidFill>
              </a:defRPr>
            </a:lvl3pPr>
            <a:lvl4pPr marL="999477" indent="0">
              <a:buNone/>
              <a:defRPr sz="1025">
                <a:solidFill>
                  <a:schemeClr val="tx1">
                    <a:tint val="75000"/>
                  </a:schemeClr>
                </a:solidFill>
              </a:defRPr>
            </a:lvl4pPr>
            <a:lvl5pPr marL="1332636" indent="0">
              <a:buNone/>
              <a:defRPr sz="1025">
                <a:solidFill>
                  <a:schemeClr val="tx1">
                    <a:tint val="75000"/>
                  </a:schemeClr>
                </a:solidFill>
              </a:defRPr>
            </a:lvl5pPr>
            <a:lvl6pPr marL="1665794" indent="0">
              <a:buNone/>
              <a:defRPr sz="1025">
                <a:solidFill>
                  <a:schemeClr val="tx1">
                    <a:tint val="75000"/>
                  </a:schemeClr>
                </a:solidFill>
              </a:defRPr>
            </a:lvl6pPr>
            <a:lvl7pPr marL="1998953" indent="0">
              <a:buNone/>
              <a:defRPr sz="1025">
                <a:solidFill>
                  <a:schemeClr val="tx1">
                    <a:tint val="75000"/>
                  </a:schemeClr>
                </a:solidFill>
              </a:defRPr>
            </a:lvl7pPr>
            <a:lvl8pPr marL="2332112" indent="0">
              <a:buNone/>
              <a:defRPr sz="1025">
                <a:solidFill>
                  <a:schemeClr val="tx1">
                    <a:tint val="75000"/>
                  </a:schemeClr>
                </a:solidFill>
              </a:defRPr>
            </a:lvl8pPr>
            <a:lvl9pPr marL="2665271" indent="0">
              <a:buNone/>
              <a:defRPr sz="10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050"/>
            </a:lvl1pPr>
            <a:lvl2pPr>
              <a:defRPr sz="1750"/>
            </a:lvl2pPr>
            <a:lvl3pPr>
              <a:defRPr sz="145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050"/>
            </a:lvl1pPr>
            <a:lvl2pPr>
              <a:defRPr sz="1750"/>
            </a:lvl2pPr>
            <a:lvl3pPr>
              <a:defRPr sz="145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750" b="1"/>
            </a:lvl1pPr>
            <a:lvl2pPr marL="333159" indent="0">
              <a:buNone/>
              <a:defRPr sz="1450" b="1"/>
            </a:lvl2pPr>
            <a:lvl3pPr marL="666318" indent="0">
              <a:buNone/>
              <a:defRPr sz="1300" b="1"/>
            </a:lvl3pPr>
            <a:lvl4pPr marL="999477" indent="0">
              <a:buNone/>
              <a:defRPr sz="1175" b="1"/>
            </a:lvl4pPr>
            <a:lvl5pPr marL="1332636" indent="0">
              <a:buNone/>
              <a:defRPr sz="1175" b="1"/>
            </a:lvl5pPr>
            <a:lvl6pPr marL="1665794" indent="0">
              <a:buNone/>
              <a:defRPr sz="1175" b="1"/>
            </a:lvl6pPr>
            <a:lvl7pPr marL="1998953" indent="0">
              <a:buNone/>
              <a:defRPr sz="1175" b="1"/>
            </a:lvl7pPr>
            <a:lvl8pPr marL="2332112" indent="0">
              <a:buNone/>
              <a:defRPr sz="1175" b="1"/>
            </a:lvl8pPr>
            <a:lvl9pPr marL="2665271" indent="0">
              <a:buNone/>
              <a:defRPr sz="11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1750"/>
            </a:lvl1pPr>
            <a:lvl2pPr>
              <a:defRPr sz="1450"/>
            </a:lvl2pPr>
            <a:lvl3pPr>
              <a:defRPr sz="1300"/>
            </a:lvl3pPr>
            <a:lvl4pPr>
              <a:defRPr sz="1175"/>
            </a:lvl4pPr>
            <a:lvl5pPr>
              <a:defRPr sz="1175"/>
            </a:lvl5pPr>
            <a:lvl6pPr>
              <a:defRPr sz="1175"/>
            </a:lvl6pPr>
            <a:lvl7pPr>
              <a:defRPr sz="1175"/>
            </a:lvl7pPr>
            <a:lvl8pPr>
              <a:defRPr sz="1175"/>
            </a:lvl8pPr>
            <a:lvl9pPr>
              <a:defRPr sz="11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750" b="1"/>
            </a:lvl1pPr>
            <a:lvl2pPr marL="333159" indent="0">
              <a:buNone/>
              <a:defRPr sz="1450" b="1"/>
            </a:lvl2pPr>
            <a:lvl3pPr marL="666318" indent="0">
              <a:buNone/>
              <a:defRPr sz="1300" b="1"/>
            </a:lvl3pPr>
            <a:lvl4pPr marL="999477" indent="0">
              <a:buNone/>
              <a:defRPr sz="1175" b="1"/>
            </a:lvl4pPr>
            <a:lvl5pPr marL="1332636" indent="0">
              <a:buNone/>
              <a:defRPr sz="1175" b="1"/>
            </a:lvl5pPr>
            <a:lvl6pPr marL="1665794" indent="0">
              <a:buNone/>
              <a:defRPr sz="1175" b="1"/>
            </a:lvl6pPr>
            <a:lvl7pPr marL="1998953" indent="0">
              <a:buNone/>
              <a:defRPr sz="1175" b="1"/>
            </a:lvl7pPr>
            <a:lvl8pPr marL="2332112" indent="0">
              <a:buNone/>
              <a:defRPr sz="1175" b="1"/>
            </a:lvl8pPr>
            <a:lvl9pPr marL="2665271" indent="0">
              <a:buNone/>
              <a:defRPr sz="11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1750"/>
            </a:lvl1pPr>
            <a:lvl2pPr>
              <a:defRPr sz="1450"/>
            </a:lvl2pPr>
            <a:lvl3pPr>
              <a:defRPr sz="1300"/>
            </a:lvl3pPr>
            <a:lvl4pPr>
              <a:defRPr sz="1175"/>
            </a:lvl4pPr>
            <a:lvl5pPr>
              <a:defRPr sz="1175"/>
            </a:lvl5pPr>
            <a:lvl6pPr>
              <a:defRPr sz="1175"/>
            </a:lvl6pPr>
            <a:lvl7pPr>
              <a:defRPr sz="1175"/>
            </a:lvl7pPr>
            <a:lvl8pPr>
              <a:defRPr sz="1175"/>
            </a:lvl8pPr>
            <a:lvl9pPr>
              <a:defRPr sz="11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14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4"/>
          </a:xfrm>
          <a:prstGeom prst="rect">
            <a:avLst/>
          </a:prstGeom>
        </p:spPr>
        <p:txBody>
          <a:bodyPr/>
          <a:lstStyle>
            <a:lvl1pPr>
              <a:defRPr sz="2326"/>
            </a:lvl1pPr>
            <a:lvl2pPr>
              <a:defRPr sz="2050"/>
            </a:lvl2pPr>
            <a:lvl3pPr>
              <a:defRPr sz="1750"/>
            </a:lvl3pPr>
            <a:lvl4pPr>
              <a:defRPr sz="1450"/>
            </a:lvl4pPr>
            <a:lvl5pPr>
              <a:defRPr sz="1450"/>
            </a:lvl5pPr>
            <a:lvl6pPr>
              <a:defRPr sz="1450"/>
            </a:lvl6pPr>
            <a:lvl7pPr>
              <a:defRPr sz="1450"/>
            </a:lvl7pPr>
            <a:lvl8pPr>
              <a:defRPr sz="1450"/>
            </a:lvl8pPr>
            <a:lvl9pPr>
              <a:defRPr sz="14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25"/>
            </a:lvl1pPr>
            <a:lvl2pPr marL="333159" indent="0">
              <a:buNone/>
              <a:defRPr sz="875"/>
            </a:lvl2pPr>
            <a:lvl3pPr marL="666318" indent="0">
              <a:buNone/>
              <a:defRPr sz="725"/>
            </a:lvl3pPr>
            <a:lvl4pPr marL="999477" indent="0">
              <a:buNone/>
              <a:defRPr sz="650"/>
            </a:lvl4pPr>
            <a:lvl5pPr marL="1332636" indent="0">
              <a:buNone/>
              <a:defRPr sz="650"/>
            </a:lvl5pPr>
            <a:lvl6pPr marL="1665794" indent="0">
              <a:buNone/>
              <a:defRPr sz="650"/>
            </a:lvl6pPr>
            <a:lvl7pPr marL="1998953" indent="0">
              <a:buNone/>
              <a:defRPr sz="650"/>
            </a:lvl7pPr>
            <a:lvl8pPr marL="2332112" indent="0">
              <a:buNone/>
              <a:defRPr sz="650"/>
            </a:lvl8pPr>
            <a:lvl9pPr marL="2665271" indent="0">
              <a:buNone/>
              <a:defRPr sz="6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  <a:prstGeom prst="rect">
            <a:avLst/>
          </a:prstGeom>
        </p:spPr>
        <p:txBody>
          <a:bodyPr anchor="b"/>
          <a:lstStyle>
            <a:lvl1pPr algn="l">
              <a:defRPr sz="14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326"/>
            </a:lvl1pPr>
            <a:lvl2pPr marL="333159" indent="0">
              <a:buNone/>
              <a:defRPr sz="2050"/>
            </a:lvl2pPr>
            <a:lvl3pPr marL="666318" indent="0">
              <a:buNone/>
              <a:defRPr sz="1750"/>
            </a:lvl3pPr>
            <a:lvl4pPr marL="999477" indent="0">
              <a:buNone/>
              <a:defRPr sz="1450"/>
            </a:lvl4pPr>
            <a:lvl5pPr marL="1332636" indent="0">
              <a:buNone/>
              <a:defRPr sz="1450"/>
            </a:lvl5pPr>
            <a:lvl6pPr marL="1665794" indent="0">
              <a:buNone/>
              <a:defRPr sz="1450"/>
            </a:lvl6pPr>
            <a:lvl7pPr marL="1998953" indent="0">
              <a:buNone/>
              <a:defRPr sz="1450"/>
            </a:lvl7pPr>
            <a:lvl8pPr marL="2332112" indent="0">
              <a:buNone/>
              <a:defRPr sz="1450"/>
            </a:lvl8pPr>
            <a:lvl9pPr marL="2665271" indent="0">
              <a:buNone/>
              <a:defRPr sz="145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25"/>
            </a:lvl1pPr>
            <a:lvl2pPr marL="333159" indent="0">
              <a:buNone/>
              <a:defRPr sz="875"/>
            </a:lvl2pPr>
            <a:lvl3pPr marL="666318" indent="0">
              <a:buNone/>
              <a:defRPr sz="725"/>
            </a:lvl3pPr>
            <a:lvl4pPr marL="999477" indent="0">
              <a:buNone/>
              <a:defRPr sz="650"/>
            </a:lvl4pPr>
            <a:lvl5pPr marL="1332636" indent="0">
              <a:buNone/>
              <a:defRPr sz="650"/>
            </a:lvl5pPr>
            <a:lvl6pPr marL="1665794" indent="0">
              <a:buNone/>
              <a:defRPr sz="650"/>
            </a:lvl6pPr>
            <a:lvl7pPr marL="1998953" indent="0">
              <a:buNone/>
              <a:defRPr sz="650"/>
            </a:lvl7pPr>
            <a:lvl8pPr marL="2332112" indent="0">
              <a:buNone/>
              <a:defRPr sz="650"/>
            </a:lvl8pPr>
            <a:lvl9pPr marL="2665271" indent="0">
              <a:buNone/>
              <a:defRPr sz="6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887723"/>
            <a:ext cx="9144000" cy="39189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886867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492872-5379-4016-ADFE-7FB63ECEEA9A}"/>
              </a:ext>
            </a:extLst>
          </p:cNvPr>
          <p:cNvSpPr/>
          <p:nvPr userDrawn="1"/>
        </p:nvSpPr>
        <p:spPr>
          <a:xfrm>
            <a:off x="0" y="5083861"/>
            <a:ext cx="9144000" cy="596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7C7DA8-B402-431B-82ED-6906DC4BA1EF}"/>
              </a:ext>
            </a:extLst>
          </p:cNvPr>
          <p:cNvSpPr/>
          <p:nvPr userDrawn="1"/>
        </p:nvSpPr>
        <p:spPr>
          <a:xfrm>
            <a:off x="0" y="5053696"/>
            <a:ext cx="9144000" cy="39189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/>
          </a:p>
        </p:txBody>
      </p:sp>
      <p:pic>
        <p:nvPicPr>
          <p:cNvPr id="3" name="Picture 2" descr="A yellow and white sign&#10;&#10;AI-generated content may be incorrect.">
            <a:extLst>
              <a:ext uri="{FF2B5EF4-FFF2-40B4-BE49-F238E27FC236}">
                <a16:creationId xmlns:a16="http://schemas.microsoft.com/office/drawing/2014/main" id="{5AAAFB5E-E31D-9731-2AB2-BC989A95864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270983" y="489393"/>
            <a:ext cx="764160" cy="34771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33159" rtl="0" eaLnBrk="1" latinLnBrk="0" hangingPunct="1">
        <a:spcBef>
          <a:spcPct val="0"/>
        </a:spcBef>
        <a:buNone/>
        <a:defRPr sz="32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9869" indent="-249869" algn="l" defTabSz="333159" rtl="0" eaLnBrk="1" latinLnBrk="0" hangingPunct="1">
        <a:spcBef>
          <a:spcPct val="20000"/>
        </a:spcBef>
        <a:buFont typeface="Arial"/>
        <a:buChar char="•"/>
        <a:defRPr sz="2326" kern="1200">
          <a:solidFill>
            <a:schemeClr val="tx1"/>
          </a:solidFill>
          <a:latin typeface="+mn-lt"/>
          <a:ea typeface="+mn-ea"/>
          <a:cs typeface="+mn-cs"/>
        </a:defRPr>
      </a:lvl1pPr>
      <a:lvl2pPr marL="541383" indent="-208224" algn="l" defTabSz="333159" rtl="0" eaLnBrk="1" latinLnBrk="0" hangingPunct="1">
        <a:spcBef>
          <a:spcPct val="20000"/>
        </a:spcBef>
        <a:buFont typeface="Arial"/>
        <a:buChar char="–"/>
        <a:defRPr sz="2050" kern="1200">
          <a:solidFill>
            <a:schemeClr val="tx1"/>
          </a:solidFill>
          <a:latin typeface="+mn-lt"/>
          <a:ea typeface="+mn-ea"/>
          <a:cs typeface="+mn-cs"/>
        </a:defRPr>
      </a:lvl2pPr>
      <a:lvl3pPr marL="832897" indent="-166579" algn="l" defTabSz="333159" rtl="0" eaLnBrk="1" latinLnBrk="0" hangingPunct="1">
        <a:spcBef>
          <a:spcPct val="20000"/>
        </a:spcBef>
        <a:buFont typeface="Arial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3pPr>
      <a:lvl4pPr marL="1166056" indent="-166579" algn="l" defTabSz="333159" rtl="0" eaLnBrk="1" latinLnBrk="0" hangingPunct="1">
        <a:spcBef>
          <a:spcPct val="20000"/>
        </a:spcBef>
        <a:buFont typeface="Arial"/>
        <a:buChar char="–"/>
        <a:defRPr sz="1450" kern="1200">
          <a:solidFill>
            <a:schemeClr val="tx1"/>
          </a:solidFill>
          <a:latin typeface="+mn-lt"/>
          <a:ea typeface="+mn-ea"/>
          <a:cs typeface="+mn-cs"/>
        </a:defRPr>
      </a:lvl4pPr>
      <a:lvl5pPr marL="1499215" indent="-166579" algn="l" defTabSz="333159" rtl="0" eaLnBrk="1" latinLnBrk="0" hangingPunct="1">
        <a:spcBef>
          <a:spcPct val="20000"/>
        </a:spcBef>
        <a:buFont typeface="Arial"/>
        <a:buChar char="»"/>
        <a:defRPr sz="1450" kern="1200">
          <a:solidFill>
            <a:schemeClr val="tx1"/>
          </a:solidFill>
          <a:latin typeface="+mn-lt"/>
          <a:ea typeface="+mn-ea"/>
          <a:cs typeface="+mn-cs"/>
        </a:defRPr>
      </a:lvl5pPr>
      <a:lvl6pPr marL="1832374" indent="-166579" algn="l" defTabSz="333159" rtl="0" eaLnBrk="1" latinLnBrk="0" hangingPunct="1">
        <a:spcBef>
          <a:spcPct val="20000"/>
        </a:spcBef>
        <a:buFont typeface="Arial"/>
        <a:buChar char="•"/>
        <a:defRPr sz="1450" kern="1200">
          <a:solidFill>
            <a:schemeClr val="tx1"/>
          </a:solidFill>
          <a:latin typeface="+mn-lt"/>
          <a:ea typeface="+mn-ea"/>
          <a:cs typeface="+mn-cs"/>
        </a:defRPr>
      </a:lvl6pPr>
      <a:lvl7pPr marL="2165533" indent="-166579" algn="l" defTabSz="333159" rtl="0" eaLnBrk="1" latinLnBrk="0" hangingPunct="1">
        <a:spcBef>
          <a:spcPct val="20000"/>
        </a:spcBef>
        <a:buFont typeface="Arial"/>
        <a:buChar char="•"/>
        <a:defRPr sz="1450" kern="1200">
          <a:solidFill>
            <a:schemeClr val="tx1"/>
          </a:solidFill>
          <a:latin typeface="+mn-lt"/>
          <a:ea typeface="+mn-ea"/>
          <a:cs typeface="+mn-cs"/>
        </a:defRPr>
      </a:lvl7pPr>
      <a:lvl8pPr marL="2498692" indent="-166579" algn="l" defTabSz="333159" rtl="0" eaLnBrk="1" latinLnBrk="0" hangingPunct="1">
        <a:spcBef>
          <a:spcPct val="20000"/>
        </a:spcBef>
        <a:buFont typeface="Arial"/>
        <a:buChar char="•"/>
        <a:defRPr sz="1450" kern="1200">
          <a:solidFill>
            <a:schemeClr val="tx1"/>
          </a:solidFill>
          <a:latin typeface="+mn-lt"/>
          <a:ea typeface="+mn-ea"/>
          <a:cs typeface="+mn-cs"/>
        </a:defRPr>
      </a:lvl8pPr>
      <a:lvl9pPr marL="2831850" indent="-166579" algn="l" defTabSz="333159" rtl="0" eaLnBrk="1" latinLnBrk="0" hangingPunct="1">
        <a:spcBef>
          <a:spcPct val="20000"/>
        </a:spcBef>
        <a:buFont typeface="Arial"/>
        <a:buChar char="•"/>
        <a:defRPr sz="14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315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3159" algn="l" defTabSz="33315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66318" algn="l" defTabSz="33315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99477" algn="l" defTabSz="33315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32636" algn="l" defTabSz="33315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65794" algn="l" defTabSz="33315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98953" algn="l" defTabSz="33315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32112" algn="l" defTabSz="33315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65271" algn="l" defTabSz="33315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93240"/>
            <a:ext cx="8987883" cy="29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86" dirty="0">
                <a:solidFill>
                  <a:srgbClr val="FFCD00"/>
                </a:solidFill>
                <a:latin typeface="Arial Black"/>
                <a:cs typeface="Arial Black"/>
              </a:rPr>
              <a:t>Title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499975"/>
            <a:ext cx="81255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cs typeface="Arial Black"/>
              </a:rPr>
              <a:t>Author names</a:t>
            </a:r>
            <a:endParaRPr lang="en-US" sz="800" b="1" baseline="30000" dirty="0">
              <a:solidFill>
                <a:schemeClr val="bg1"/>
              </a:solidFill>
              <a:cs typeface="Arial Black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92CFC4E-57F7-68A9-1DFB-8FB11FE44541}"/>
              </a:ext>
            </a:extLst>
          </p:cNvPr>
          <p:cNvSpPr txBox="1"/>
          <p:nvPr/>
        </p:nvSpPr>
        <p:spPr>
          <a:xfrm>
            <a:off x="0" y="686157"/>
            <a:ext cx="8125522" cy="17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63" dirty="0">
                <a:solidFill>
                  <a:schemeClr val="bg1"/>
                </a:solidFill>
                <a:cs typeface="Arial Black"/>
              </a:rPr>
              <a:t>Author affiliations</a:t>
            </a:r>
            <a:endParaRPr lang="en-US" sz="563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02B6A-18D7-927D-8178-E721C5099F8C}"/>
              </a:ext>
            </a:extLst>
          </p:cNvPr>
          <p:cNvSpPr/>
          <p:nvPr/>
        </p:nvSpPr>
        <p:spPr>
          <a:xfrm>
            <a:off x="2750628" y="1047391"/>
            <a:ext cx="3526409" cy="3926053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Box 652">
            <a:extLst>
              <a:ext uri="{FF2B5EF4-FFF2-40B4-BE49-F238E27FC236}">
                <a16:creationId xmlns:a16="http://schemas.microsoft.com/office/drawing/2014/main" id="{692E85D3-4CBC-7F63-6142-B03EFD1F09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972647"/>
            <a:ext cx="273575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0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Introduction</a:t>
            </a:r>
          </a:p>
        </p:txBody>
      </p:sp>
      <p:sp>
        <p:nvSpPr>
          <p:cNvPr id="4" name="Text Box 656">
            <a:extLst>
              <a:ext uri="{FF2B5EF4-FFF2-40B4-BE49-F238E27FC236}">
                <a16:creationId xmlns:a16="http://schemas.microsoft.com/office/drawing/2014/main" id="{EDC5A3C5-8C8E-4E2E-3814-D830174F8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2696925"/>
            <a:ext cx="273575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0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Methods</a:t>
            </a:r>
          </a:p>
        </p:txBody>
      </p:sp>
      <p:sp>
        <p:nvSpPr>
          <p:cNvPr id="5" name="Text Box 675">
            <a:extLst>
              <a:ext uri="{FF2B5EF4-FFF2-40B4-BE49-F238E27FC236}">
                <a16:creationId xmlns:a16="http://schemas.microsoft.com/office/drawing/2014/main" id="{BFAF1D8E-B5C3-08AC-9318-86CC834486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1668" y="964881"/>
            <a:ext cx="1384328" cy="2462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Results</a:t>
            </a:r>
          </a:p>
        </p:txBody>
      </p:sp>
      <p:sp>
        <p:nvSpPr>
          <p:cNvPr id="6" name="Text Box 676">
            <a:extLst>
              <a:ext uri="{FF2B5EF4-FFF2-40B4-BE49-F238E27FC236}">
                <a16:creationId xmlns:a16="http://schemas.microsoft.com/office/drawing/2014/main" id="{09B88D89-06A8-A5B9-1A2C-CD78BE5C5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152307"/>
            <a:ext cx="273575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800" b="0" dirty="0">
                <a:solidFill>
                  <a:schemeClr val="tx1"/>
                </a:solidFill>
              </a:rPr>
              <a:t>Text here</a:t>
            </a:r>
            <a:endParaRPr lang="en-US" sz="800" dirty="0"/>
          </a:p>
        </p:txBody>
      </p:sp>
      <p:sp>
        <p:nvSpPr>
          <p:cNvPr id="7" name="Text Box 677">
            <a:extLst>
              <a:ext uri="{FF2B5EF4-FFF2-40B4-BE49-F238E27FC236}">
                <a16:creationId xmlns:a16="http://schemas.microsoft.com/office/drawing/2014/main" id="{F952B44F-E5BD-093C-AF0E-7164A938C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2882514"/>
            <a:ext cx="273575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800" b="0" dirty="0">
                <a:solidFill>
                  <a:schemeClr val="tx1"/>
                </a:solidFill>
              </a:rPr>
              <a:t>Text here</a:t>
            </a:r>
            <a:endParaRPr lang="en-US" sz="800" dirty="0"/>
          </a:p>
        </p:txBody>
      </p:sp>
      <p:sp>
        <p:nvSpPr>
          <p:cNvPr id="8" name="Text Box 677">
            <a:extLst>
              <a:ext uri="{FF2B5EF4-FFF2-40B4-BE49-F238E27FC236}">
                <a16:creationId xmlns:a16="http://schemas.microsoft.com/office/drawing/2014/main" id="{28BBC2FA-E34C-A215-642B-DFBF501F7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0627" y="2587505"/>
            <a:ext cx="352640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00" b="0" dirty="0">
                <a:solidFill>
                  <a:schemeClr val="tx1"/>
                </a:solidFill>
              </a:rPr>
              <a:t>Text, tables, figures here</a:t>
            </a:r>
            <a:endParaRPr lang="en-US" sz="800" dirty="0"/>
          </a:p>
        </p:txBody>
      </p:sp>
      <p:sp>
        <p:nvSpPr>
          <p:cNvPr id="9" name="Text Box 652">
            <a:extLst>
              <a:ext uri="{FF2B5EF4-FFF2-40B4-BE49-F238E27FC236}">
                <a16:creationId xmlns:a16="http://schemas.microsoft.com/office/drawing/2014/main" id="{D68EAEC0-7720-9C7F-547A-3800666CE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908" y="972647"/>
            <a:ext cx="276288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0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Discussion</a:t>
            </a:r>
          </a:p>
        </p:txBody>
      </p:sp>
      <p:sp>
        <p:nvSpPr>
          <p:cNvPr id="10" name="Text Box 656">
            <a:extLst>
              <a:ext uri="{FF2B5EF4-FFF2-40B4-BE49-F238E27FC236}">
                <a16:creationId xmlns:a16="http://schemas.microsoft.com/office/drawing/2014/main" id="{B33E9F5B-8B50-24D5-21E9-9B36BE928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907" y="2696925"/>
            <a:ext cx="276288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0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Conclusions</a:t>
            </a:r>
          </a:p>
        </p:txBody>
      </p:sp>
      <p:sp>
        <p:nvSpPr>
          <p:cNvPr id="11" name="Text Box 676">
            <a:extLst>
              <a:ext uri="{FF2B5EF4-FFF2-40B4-BE49-F238E27FC236}">
                <a16:creationId xmlns:a16="http://schemas.microsoft.com/office/drawing/2014/main" id="{56154A9E-ABCD-885E-7AF4-113AA6E9A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908" y="1152307"/>
            <a:ext cx="276288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800" b="0" dirty="0">
                <a:solidFill>
                  <a:schemeClr val="tx1"/>
                </a:solidFill>
              </a:rPr>
              <a:t>Text here</a:t>
            </a:r>
            <a:endParaRPr lang="en-US" sz="800" dirty="0"/>
          </a:p>
        </p:txBody>
      </p:sp>
      <p:sp>
        <p:nvSpPr>
          <p:cNvPr id="12" name="Text Box 677">
            <a:extLst>
              <a:ext uri="{FF2B5EF4-FFF2-40B4-BE49-F238E27FC236}">
                <a16:creationId xmlns:a16="http://schemas.microsoft.com/office/drawing/2014/main" id="{0F4ADF2F-BD28-8E8B-EDFF-D36FC0F61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907" y="2882514"/>
            <a:ext cx="276288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800" b="0" dirty="0">
                <a:solidFill>
                  <a:schemeClr val="tx1"/>
                </a:solidFill>
              </a:rPr>
              <a:t>Text here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24</Words>
  <Application>Microsoft Macintosh PowerPoint</Application>
  <PresentationFormat>On-screen Show (16:9)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Office Theme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Teresa Ruggle</dc:creator>
  <cp:lastModifiedBy>Armstrong, Ann M</cp:lastModifiedBy>
  <cp:revision>25</cp:revision>
  <dcterms:created xsi:type="dcterms:W3CDTF">2014-02-18T19:43:21Z</dcterms:created>
  <dcterms:modified xsi:type="dcterms:W3CDTF">2026-03-04T19:59:01Z</dcterms:modified>
</cp:coreProperties>
</file>