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98" autoAdjust="0"/>
    <p:restoredTop sz="94660"/>
  </p:normalViewPr>
  <p:slideViewPr>
    <p:cSldViewPr snapToGrid="0">
      <p:cViewPr varScale="1">
        <p:scale>
          <a:sx n="14" d="100"/>
          <a:sy n="14" d="100"/>
        </p:scale>
        <p:origin x="1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  <a:prstGeom prst="rect">
            <a:avLst/>
          </a:prstGeo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513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4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0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3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  <a:prstGeom prst="rect">
            <a:avLst/>
          </a:prstGeo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99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3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64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9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74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  <a:prstGeom prst="rect">
            <a:avLst/>
          </a:prstGeo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  <a:prstGeom prst="rect">
            <a:avLst/>
          </a:prstGeo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22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  <a:prstGeom prst="rect">
            <a:avLst/>
          </a:prstGeo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6B3980B2-43D5-4CB4-9F64-5F3675CEDFC5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/>
          <a:lstStyle/>
          <a:p>
            <a:fld id="{46118BB8-9126-427F-81D0-4EDEC4070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4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297F9D4-E0E0-9712-A0AE-60F29D49879E}"/>
              </a:ext>
            </a:extLst>
          </p:cNvPr>
          <p:cNvSpPr/>
          <p:nvPr userDrawn="1"/>
        </p:nvSpPr>
        <p:spPr>
          <a:xfrm>
            <a:off x="0" y="1"/>
            <a:ext cx="30267275" cy="591039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6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0E4035-F19A-3853-85EF-B9CA6AE7A332}"/>
              </a:ext>
            </a:extLst>
          </p:cNvPr>
          <p:cNvSpPr/>
          <p:nvPr userDrawn="1"/>
        </p:nvSpPr>
        <p:spPr>
          <a:xfrm>
            <a:off x="15133637" y="5867400"/>
            <a:ext cx="15133638" cy="36926838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2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B5CC4A-2BCD-A2C8-96C3-F45234EE7785}"/>
              </a:ext>
            </a:extLst>
          </p:cNvPr>
          <p:cNvSpPr/>
          <p:nvPr userDrawn="1"/>
        </p:nvSpPr>
        <p:spPr>
          <a:xfrm>
            <a:off x="25069800" y="40135398"/>
            <a:ext cx="4712805" cy="26588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99"/>
          </a:p>
        </p:txBody>
      </p:sp>
      <p:pic>
        <p:nvPicPr>
          <p:cNvPr id="10" name="Picture 9" descr="A yellow and white logo&#10;&#10;Description automatically generated">
            <a:extLst>
              <a:ext uri="{FF2B5EF4-FFF2-40B4-BE49-F238E27FC236}">
                <a16:creationId xmlns:a16="http://schemas.microsoft.com/office/drawing/2014/main" id="{D3F29D57-C50E-DDA7-A0A1-026D0AC7CD8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5787" y="40419833"/>
            <a:ext cx="3901448" cy="1859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93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>
            <a:extLst>
              <a:ext uri="{FF2B5EF4-FFF2-40B4-BE49-F238E27FC236}">
                <a16:creationId xmlns:a16="http://schemas.microsoft.com/office/drawing/2014/main" id="{D702467D-8A20-8838-B2BF-18D130E4E2FB}"/>
              </a:ext>
            </a:extLst>
          </p:cNvPr>
          <p:cNvSpPr txBox="1">
            <a:spLocks/>
          </p:cNvSpPr>
          <p:nvPr/>
        </p:nvSpPr>
        <p:spPr>
          <a:xfrm>
            <a:off x="15663097" y="6801383"/>
            <a:ext cx="14958656" cy="8780930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6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9710" b="1" dirty="0">
                <a:ea typeface="Roboto" panose="02000000000000000000" pitchFamily="2" charset="0"/>
              </a:rPr>
              <a:t>Main finding goes here</a:t>
            </a:r>
            <a:r>
              <a:rPr lang="en-US" sz="9710" dirty="0">
                <a:ea typeface="Roboto" panose="02000000000000000000" pitchFamily="2" charset="0"/>
              </a:rPr>
              <a:t>, translated into plain English-</a:t>
            </a:r>
            <a:r>
              <a:rPr lang="en-US" sz="9710" b="1" dirty="0">
                <a:ea typeface="Roboto" panose="02000000000000000000" pitchFamily="2" charset="0"/>
              </a:rPr>
              <a:t>emphasize</a:t>
            </a:r>
            <a:r>
              <a:rPr lang="en-US" sz="9710" dirty="0">
                <a:ea typeface="Roboto" panose="02000000000000000000" pitchFamily="2" charset="0"/>
              </a:rPr>
              <a:t> </a:t>
            </a:r>
            <a:r>
              <a:rPr lang="en-US" sz="9710" b="1" dirty="0">
                <a:ea typeface="Roboto" panose="02000000000000000000" pitchFamily="2" charset="0"/>
              </a:rPr>
              <a:t>important</a:t>
            </a:r>
            <a:r>
              <a:rPr lang="en-US" sz="9710" dirty="0">
                <a:ea typeface="Roboto" panose="02000000000000000000" pitchFamily="2" charset="0"/>
              </a:rPr>
              <a:t> words.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8B1135-883A-FE98-390A-9D5D1F9928B5}"/>
              </a:ext>
            </a:extLst>
          </p:cNvPr>
          <p:cNvSpPr txBox="1"/>
          <p:nvPr/>
        </p:nvSpPr>
        <p:spPr>
          <a:xfrm>
            <a:off x="386118" y="806157"/>
            <a:ext cx="29058806" cy="1543267"/>
          </a:xfrm>
          <a:prstGeom prst="rect">
            <a:avLst/>
          </a:prstGeom>
          <a:noFill/>
        </p:spPr>
        <p:txBody>
          <a:bodyPr wrap="square" lIns="48538" tIns="24269" rIns="48538" bIns="24269" rtlCol="0">
            <a:spAutoFit/>
          </a:bodyPr>
          <a:lstStyle/>
          <a:p>
            <a:r>
              <a:rPr lang="en-US" sz="9710" b="1" dirty="0">
                <a:solidFill>
                  <a:srgbClr val="FFC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6B61F8-6B64-4966-E5E9-B7360E3099A4}"/>
              </a:ext>
            </a:extLst>
          </p:cNvPr>
          <p:cNvSpPr/>
          <p:nvPr/>
        </p:nvSpPr>
        <p:spPr>
          <a:xfrm>
            <a:off x="361854" y="4018637"/>
            <a:ext cx="29077851" cy="1450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5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</a:p>
          <a:p>
            <a:r>
              <a:rPr lang="en-US" sz="397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 / Affiliations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45FED0-0295-296C-31FB-55BA25C6EDDD}"/>
              </a:ext>
            </a:extLst>
          </p:cNvPr>
          <p:cNvSpPr txBox="1"/>
          <p:nvPr/>
        </p:nvSpPr>
        <p:spPr>
          <a:xfrm>
            <a:off x="386121" y="7535731"/>
            <a:ext cx="13495074" cy="1028918"/>
          </a:xfrm>
          <a:prstGeom prst="rect">
            <a:avLst/>
          </a:prstGeom>
          <a:noFill/>
        </p:spPr>
        <p:txBody>
          <a:bodyPr wrap="square" lIns="110980" tIns="55490" rIns="110980" bIns="55490" rtlCol="0">
            <a:spAutoFit/>
          </a:bodyPr>
          <a:lstStyle/>
          <a:p>
            <a:pPr>
              <a:spcBef>
                <a:spcPts val="1456"/>
              </a:spcBef>
            </a:pPr>
            <a:r>
              <a:rPr lang="en-US" sz="5958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  <a:endParaRPr lang="en-US" sz="397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C466A9-3E19-61FD-9142-C80CC3523C5B}"/>
              </a:ext>
            </a:extLst>
          </p:cNvPr>
          <p:cNvSpPr txBox="1"/>
          <p:nvPr/>
        </p:nvSpPr>
        <p:spPr>
          <a:xfrm>
            <a:off x="386119" y="8905081"/>
            <a:ext cx="13495074" cy="703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72" dirty="0"/>
              <a:t>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7B6CDC-ADA3-A0C0-567D-AF4813A9EC8A}"/>
              </a:ext>
            </a:extLst>
          </p:cNvPr>
          <p:cNvSpPr txBox="1"/>
          <p:nvPr/>
        </p:nvSpPr>
        <p:spPr>
          <a:xfrm>
            <a:off x="386121" y="15086345"/>
            <a:ext cx="13495074" cy="1028918"/>
          </a:xfrm>
          <a:prstGeom prst="rect">
            <a:avLst/>
          </a:prstGeom>
          <a:noFill/>
        </p:spPr>
        <p:txBody>
          <a:bodyPr wrap="square" lIns="110980" tIns="55490" rIns="110980" bIns="55490" rtlCol="0">
            <a:spAutoFit/>
          </a:bodyPr>
          <a:lstStyle/>
          <a:p>
            <a:pPr>
              <a:spcBef>
                <a:spcPts val="1456"/>
              </a:spcBef>
            </a:pPr>
            <a:r>
              <a:rPr lang="en-US" sz="5958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  <a:endParaRPr lang="en-US" sz="397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62F59D-4796-ACC9-19E5-D76CF132317E}"/>
              </a:ext>
            </a:extLst>
          </p:cNvPr>
          <p:cNvSpPr txBox="1"/>
          <p:nvPr/>
        </p:nvSpPr>
        <p:spPr>
          <a:xfrm>
            <a:off x="386119" y="16455694"/>
            <a:ext cx="13495074" cy="703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72" dirty="0"/>
              <a:t>Text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EC9DA8-6275-C2BA-C84F-32FEE2EF2EB9}"/>
              </a:ext>
            </a:extLst>
          </p:cNvPr>
          <p:cNvSpPr txBox="1"/>
          <p:nvPr/>
        </p:nvSpPr>
        <p:spPr>
          <a:xfrm>
            <a:off x="407824" y="24006308"/>
            <a:ext cx="13495074" cy="1028918"/>
          </a:xfrm>
          <a:prstGeom prst="rect">
            <a:avLst/>
          </a:prstGeom>
          <a:noFill/>
        </p:spPr>
        <p:txBody>
          <a:bodyPr wrap="square" lIns="110980" tIns="55490" rIns="110980" bIns="55490" rtlCol="0">
            <a:spAutoFit/>
          </a:bodyPr>
          <a:lstStyle/>
          <a:p>
            <a:pPr>
              <a:spcBef>
                <a:spcPts val="1456"/>
              </a:spcBef>
            </a:pPr>
            <a:r>
              <a:rPr lang="en-US" sz="5958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  <a:endParaRPr lang="en-US" sz="397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485B03-DA83-7667-9E62-0222A60CA424}"/>
              </a:ext>
            </a:extLst>
          </p:cNvPr>
          <p:cNvSpPr txBox="1"/>
          <p:nvPr/>
        </p:nvSpPr>
        <p:spPr>
          <a:xfrm>
            <a:off x="407823" y="25375658"/>
            <a:ext cx="13495074" cy="703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72" dirty="0"/>
              <a:t>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46C741-1431-19BD-B8CB-DF0C7544C9F8}"/>
              </a:ext>
            </a:extLst>
          </p:cNvPr>
          <p:cNvSpPr txBox="1"/>
          <p:nvPr/>
        </p:nvSpPr>
        <p:spPr>
          <a:xfrm>
            <a:off x="407824" y="32926271"/>
            <a:ext cx="13495074" cy="1028918"/>
          </a:xfrm>
          <a:prstGeom prst="rect">
            <a:avLst/>
          </a:prstGeom>
          <a:noFill/>
        </p:spPr>
        <p:txBody>
          <a:bodyPr wrap="square" lIns="110980" tIns="55490" rIns="110980" bIns="55490" rtlCol="0">
            <a:spAutoFit/>
          </a:bodyPr>
          <a:lstStyle/>
          <a:p>
            <a:pPr>
              <a:spcBef>
                <a:spcPts val="1456"/>
              </a:spcBef>
            </a:pPr>
            <a:r>
              <a:rPr lang="en-US" sz="5958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  <a:endParaRPr lang="en-US" sz="397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A9A6FB4-832B-0361-4E37-8944B4037174}"/>
              </a:ext>
            </a:extLst>
          </p:cNvPr>
          <p:cNvSpPr txBox="1"/>
          <p:nvPr/>
        </p:nvSpPr>
        <p:spPr>
          <a:xfrm>
            <a:off x="407823" y="34295621"/>
            <a:ext cx="13495074" cy="703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72" dirty="0"/>
              <a:t>Text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ADCA241-8CB6-D1D2-0F7B-34410415CAEA}"/>
              </a:ext>
            </a:extLst>
          </p:cNvPr>
          <p:cNvSpPr/>
          <p:nvPr/>
        </p:nvSpPr>
        <p:spPr>
          <a:xfrm>
            <a:off x="15663096" y="17168828"/>
            <a:ext cx="14124728" cy="1882403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99" dirty="0"/>
          </a:p>
        </p:txBody>
      </p:sp>
      <p:sp>
        <p:nvSpPr>
          <p:cNvPr id="25" name="Rectangle: Rounded Corners 35">
            <a:extLst>
              <a:ext uri="{FF2B5EF4-FFF2-40B4-BE49-F238E27FC236}">
                <a16:creationId xmlns:a16="http://schemas.microsoft.com/office/drawing/2014/main" id="{AA6B0E3D-2091-629F-7EBC-182B9FF25FBF}"/>
              </a:ext>
            </a:extLst>
          </p:cNvPr>
          <p:cNvSpPr/>
          <p:nvPr/>
        </p:nvSpPr>
        <p:spPr>
          <a:xfrm>
            <a:off x="15717871" y="40245431"/>
            <a:ext cx="2157906" cy="2157906"/>
          </a:xfrm>
          <a:prstGeom prst="roundRect">
            <a:avLst>
              <a:gd name="adj" fmla="val 8848"/>
            </a:avLst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99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E5CF20A-2E5D-B40F-F269-60C9161F6D27}"/>
              </a:ext>
            </a:extLst>
          </p:cNvPr>
          <p:cNvSpPr txBox="1"/>
          <p:nvPr/>
        </p:nvSpPr>
        <p:spPr>
          <a:xfrm>
            <a:off x="15936635" y="40621137"/>
            <a:ext cx="1720371" cy="1518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90" dirty="0"/>
              <a:t>INSERT QR CODE HERE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7DDCBBA-F7ED-1CAE-F6F7-F2F189D92AC0}"/>
              </a:ext>
            </a:extLst>
          </p:cNvPr>
          <p:cNvSpPr txBox="1"/>
          <p:nvPr/>
        </p:nvSpPr>
        <p:spPr>
          <a:xfrm>
            <a:off x="17021819" y="24765774"/>
            <a:ext cx="11407283" cy="280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27" dirty="0"/>
              <a:t>This box is scalable/removable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2AEE5ED-55C1-7627-13FF-6BDB0097C114}"/>
              </a:ext>
            </a:extLst>
          </p:cNvPr>
          <p:cNvSpPr txBox="1"/>
          <p:nvPr/>
        </p:nvSpPr>
        <p:spPr>
          <a:xfrm>
            <a:off x="18117914" y="40877808"/>
            <a:ext cx="3538630" cy="703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72" b="1" dirty="0">
                <a:latin typeface="Arial" panose="020B0604020202020204" pitchFamily="34" charset="0"/>
                <a:cs typeface="Arial" panose="020B0604020202020204" pitchFamily="34" charset="0"/>
              </a:rPr>
              <a:t>Contact Info</a:t>
            </a:r>
          </a:p>
        </p:txBody>
      </p:sp>
    </p:spTree>
    <p:extLst>
      <p:ext uri="{BB962C8B-B14F-4D97-AF65-F5344CB8AC3E}">
        <p14:creationId xmlns:p14="http://schemas.microsoft.com/office/powerpoint/2010/main" val="1252423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1718</TotalTime>
  <Words>37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Armstrong, Ann M</dc:creator>
  <cp:lastModifiedBy>Strommer, Lori</cp:lastModifiedBy>
  <cp:revision>30</cp:revision>
  <dcterms:created xsi:type="dcterms:W3CDTF">2021-03-10T15:50:46Z</dcterms:created>
  <dcterms:modified xsi:type="dcterms:W3CDTF">2024-10-23T14:44:24Z</dcterms:modified>
</cp:coreProperties>
</file>