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8404800" cy="43891200"/>
  <p:notesSz cx="6858000" cy="9144000"/>
  <p:defaultTextStyle>
    <a:defPPr>
      <a:defRPr lang="en-US"/>
    </a:defPPr>
    <a:lvl1pPr marL="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1pPr>
    <a:lvl2pPr marL="188091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2pPr>
    <a:lvl3pPr marL="376181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3pPr>
    <a:lvl4pPr marL="564273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4pPr>
    <a:lvl5pPr marL="752364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5pPr>
    <a:lvl6pPr marL="940454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6pPr>
    <a:lvl7pPr marL="1128545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7pPr>
    <a:lvl8pPr marL="13166370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8pPr>
    <a:lvl9pPr marL="15047279" algn="l" defTabSz="1880910" rtl="0" eaLnBrk="1" latinLnBrk="0" hangingPunct="1">
      <a:defRPr sz="73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2" userDrawn="1">
          <p15:clr>
            <a:srgbClr val="A4A3A4"/>
          </p15:clr>
        </p15:guide>
        <p15:guide id="2" pos="6863" userDrawn="1">
          <p15:clr>
            <a:srgbClr val="A4A3A4"/>
          </p15:clr>
        </p15:guide>
        <p15:guide id="3" pos="7270" userDrawn="1">
          <p15:clr>
            <a:srgbClr val="A4A3A4"/>
          </p15:clr>
        </p15:guide>
        <p15:guide id="4" pos="17331" userDrawn="1">
          <p15:clr>
            <a:srgbClr val="A4A3A4"/>
          </p15:clr>
        </p15:guide>
        <p15:guide id="5" pos="17739" userDrawn="1">
          <p15:clr>
            <a:srgbClr val="A4A3A4"/>
          </p15:clr>
        </p15:guide>
        <p15:guide id="6" pos="1690" userDrawn="1">
          <p15:clr>
            <a:srgbClr val="A4A3A4"/>
          </p15:clr>
        </p15:guide>
        <p15:guide id="7" pos="23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00"/>
    <a:srgbClr val="F7C142"/>
    <a:srgbClr val="F8C95B"/>
    <a:srgbClr val="F6B82A"/>
    <a:srgbClr val="F2C806"/>
    <a:srgbClr val="FFC100"/>
    <a:srgbClr val="FFA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5" autoAdjust="0"/>
    <p:restoredTop sz="94660"/>
  </p:normalViewPr>
  <p:slideViewPr>
    <p:cSldViewPr snapToGrid="0" snapToObjects="1">
      <p:cViewPr varScale="1">
        <p:scale>
          <a:sx n="25" d="100"/>
          <a:sy n="25" d="100"/>
        </p:scale>
        <p:origin x="1230" y="132"/>
      </p:cViewPr>
      <p:guideLst>
        <p:guide orient="horz" pos="27222"/>
        <p:guide pos="6863"/>
        <p:guide pos="7270"/>
        <p:guide pos="17331"/>
        <p:guide pos="17739"/>
        <p:guide pos="1690"/>
        <p:guide pos="238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3634722"/>
            <a:ext cx="32644080" cy="940816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24871680"/>
            <a:ext cx="26883360" cy="1121664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984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969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8953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1938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4922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7907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0891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38764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0241285"/>
            <a:ext cx="34564320" cy="289661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1757686"/>
            <a:ext cx="8641080" cy="3744976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1757686"/>
            <a:ext cx="25283160" cy="374497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0240" y="10241285"/>
            <a:ext cx="34564320" cy="289661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28204162"/>
            <a:ext cx="32644080" cy="8717280"/>
          </a:xfrm>
          <a:prstGeom prst="rect">
            <a:avLst/>
          </a:prstGeom>
        </p:spPr>
        <p:txBody>
          <a:bodyPr anchor="t"/>
          <a:lstStyle>
            <a:lvl1pPr algn="l">
              <a:defRPr sz="2620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18602967"/>
            <a:ext cx="32644080" cy="960119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2992">
                <a:solidFill>
                  <a:schemeClr val="tx1">
                    <a:tint val="75000"/>
                  </a:schemeClr>
                </a:solidFill>
              </a:defRPr>
            </a:lvl1pPr>
            <a:lvl2pPr marL="2984551" indent="0">
              <a:buNone/>
              <a:defRPr sz="11648">
                <a:solidFill>
                  <a:schemeClr val="tx1">
                    <a:tint val="75000"/>
                  </a:schemeClr>
                </a:solidFill>
              </a:defRPr>
            </a:lvl2pPr>
            <a:lvl3pPr marL="5969102" indent="0">
              <a:buNone/>
              <a:defRPr sz="10528">
                <a:solidFill>
                  <a:schemeClr val="tx1">
                    <a:tint val="75000"/>
                  </a:schemeClr>
                </a:solidFill>
              </a:defRPr>
            </a:lvl3pPr>
            <a:lvl4pPr marL="8953654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4pPr>
            <a:lvl5pPr marL="11938205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5pPr>
            <a:lvl6pPr marL="14922755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6pPr>
            <a:lvl7pPr marL="17907306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7pPr>
            <a:lvl8pPr marL="20891858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8pPr>
            <a:lvl9pPr marL="23876409" indent="0">
              <a:buNone/>
              <a:defRPr sz="918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10241285"/>
            <a:ext cx="16962120" cy="28966162"/>
          </a:xfrm>
          <a:prstGeom prst="rect">
            <a:avLst/>
          </a:prstGeom>
        </p:spPr>
        <p:txBody>
          <a:bodyPr/>
          <a:lstStyle>
            <a:lvl1pPr>
              <a:defRPr sz="18368"/>
            </a:lvl1pPr>
            <a:lvl2pPr>
              <a:defRPr sz="15680"/>
            </a:lvl2pPr>
            <a:lvl3pPr>
              <a:defRPr sz="12992"/>
            </a:lvl3pPr>
            <a:lvl4pPr>
              <a:defRPr sz="11648"/>
            </a:lvl4pPr>
            <a:lvl5pPr>
              <a:defRPr sz="11648"/>
            </a:lvl5pPr>
            <a:lvl6pPr>
              <a:defRPr sz="11648"/>
            </a:lvl6pPr>
            <a:lvl7pPr>
              <a:defRPr sz="11648"/>
            </a:lvl7pPr>
            <a:lvl8pPr>
              <a:defRPr sz="11648"/>
            </a:lvl8pPr>
            <a:lvl9pPr>
              <a:defRPr sz="116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10241285"/>
            <a:ext cx="16962120" cy="28966162"/>
          </a:xfrm>
          <a:prstGeom prst="rect">
            <a:avLst/>
          </a:prstGeom>
        </p:spPr>
        <p:txBody>
          <a:bodyPr/>
          <a:lstStyle>
            <a:lvl1pPr>
              <a:defRPr sz="18368"/>
            </a:lvl1pPr>
            <a:lvl2pPr>
              <a:defRPr sz="15680"/>
            </a:lvl2pPr>
            <a:lvl3pPr>
              <a:defRPr sz="12992"/>
            </a:lvl3pPr>
            <a:lvl4pPr>
              <a:defRPr sz="11648"/>
            </a:lvl4pPr>
            <a:lvl5pPr>
              <a:defRPr sz="11648"/>
            </a:lvl5pPr>
            <a:lvl6pPr>
              <a:defRPr sz="11648"/>
            </a:lvl6pPr>
            <a:lvl7pPr>
              <a:defRPr sz="11648"/>
            </a:lvl7pPr>
            <a:lvl8pPr>
              <a:defRPr sz="11648"/>
            </a:lvl8pPr>
            <a:lvl9pPr>
              <a:defRPr sz="1164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9824723"/>
            <a:ext cx="16968790" cy="40944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680" b="1"/>
            </a:lvl1pPr>
            <a:lvl2pPr marL="2984551" indent="0">
              <a:buNone/>
              <a:defRPr sz="12992" b="1"/>
            </a:lvl2pPr>
            <a:lvl3pPr marL="5969102" indent="0">
              <a:buNone/>
              <a:defRPr sz="11648" b="1"/>
            </a:lvl3pPr>
            <a:lvl4pPr marL="8953654" indent="0">
              <a:buNone/>
              <a:defRPr sz="10528" b="1"/>
            </a:lvl4pPr>
            <a:lvl5pPr marL="11938205" indent="0">
              <a:buNone/>
              <a:defRPr sz="10528" b="1"/>
            </a:lvl5pPr>
            <a:lvl6pPr marL="14922755" indent="0">
              <a:buNone/>
              <a:defRPr sz="10528" b="1"/>
            </a:lvl6pPr>
            <a:lvl7pPr marL="17907306" indent="0">
              <a:buNone/>
              <a:defRPr sz="10528" b="1"/>
            </a:lvl7pPr>
            <a:lvl8pPr marL="20891858" indent="0">
              <a:buNone/>
              <a:defRPr sz="10528" b="1"/>
            </a:lvl8pPr>
            <a:lvl9pPr marL="23876409" indent="0">
              <a:buNone/>
              <a:defRPr sz="105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13919201"/>
            <a:ext cx="16968790" cy="25288242"/>
          </a:xfrm>
          <a:prstGeom prst="rect">
            <a:avLst/>
          </a:prstGeom>
        </p:spPr>
        <p:txBody>
          <a:bodyPr/>
          <a:lstStyle>
            <a:lvl1pPr>
              <a:defRPr sz="15680"/>
            </a:lvl1pPr>
            <a:lvl2pPr>
              <a:defRPr sz="12992"/>
            </a:lvl2pPr>
            <a:lvl3pPr>
              <a:defRPr sz="11648"/>
            </a:lvl3pPr>
            <a:lvl4pPr>
              <a:defRPr sz="10528"/>
            </a:lvl4pPr>
            <a:lvl5pPr>
              <a:defRPr sz="10528"/>
            </a:lvl5pPr>
            <a:lvl6pPr>
              <a:defRPr sz="10528"/>
            </a:lvl6pPr>
            <a:lvl7pPr>
              <a:defRPr sz="10528"/>
            </a:lvl7pPr>
            <a:lvl8pPr>
              <a:defRPr sz="10528"/>
            </a:lvl8pPr>
            <a:lvl9pPr>
              <a:defRPr sz="105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13" y="9824723"/>
            <a:ext cx="16975455" cy="409447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5680" b="1"/>
            </a:lvl1pPr>
            <a:lvl2pPr marL="2984551" indent="0">
              <a:buNone/>
              <a:defRPr sz="12992" b="1"/>
            </a:lvl2pPr>
            <a:lvl3pPr marL="5969102" indent="0">
              <a:buNone/>
              <a:defRPr sz="11648" b="1"/>
            </a:lvl3pPr>
            <a:lvl4pPr marL="8953654" indent="0">
              <a:buNone/>
              <a:defRPr sz="10528" b="1"/>
            </a:lvl4pPr>
            <a:lvl5pPr marL="11938205" indent="0">
              <a:buNone/>
              <a:defRPr sz="10528" b="1"/>
            </a:lvl5pPr>
            <a:lvl6pPr marL="14922755" indent="0">
              <a:buNone/>
              <a:defRPr sz="10528" b="1"/>
            </a:lvl6pPr>
            <a:lvl7pPr marL="17907306" indent="0">
              <a:buNone/>
              <a:defRPr sz="10528" b="1"/>
            </a:lvl7pPr>
            <a:lvl8pPr marL="20891858" indent="0">
              <a:buNone/>
              <a:defRPr sz="10528" b="1"/>
            </a:lvl8pPr>
            <a:lvl9pPr marL="23876409" indent="0">
              <a:buNone/>
              <a:defRPr sz="1052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13" y="13919201"/>
            <a:ext cx="16975455" cy="25288242"/>
          </a:xfrm>
          <a:prstGeom prst="rect">
            <a:avLst/>
          </a:prstGeom>
        </p:spPr>
        <p:txBody>
          <a:bodyPr/>
          <a:lstStyle>
            <a:lvl1pPr>
              <a:defRPr sz="15680"/>
            </a:lvl1pPr>
            <a:lvl2pPr>
              <a:defRPr sz="12992"/>
            </a:lvl2pPr>
            <a:lvl3pPr>
              <a:defRPr sz="11648"/>
            </a:lvl3pPr>
            <a:lvl4pPr>
              <a:defRPr sz="10528"/>
            </a:lvl4pPr>
            <a:lvl5pPr>
              <a:defRPr sz="10528"/>
            </a:lvl5pPr>
            <a:lvl6pPr>
              <a:defRPr sz="10528"/>
            </a:lvl6pPr>
            <a:lvl7pPr>
              <a:defRPr sz="10528"/>
            </a:lvl7pPr>
            <a:lvl8pPr>
              <a:defRPr sz="10528"/>
            </a:lvl8pPr>
            <a:lvl9pPr>
              <a:defRPr sz="105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757682"/>
            <a:ext cx="34564320" cy="7315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8" y="1747520"/>
            <a:ext cx="12634915" cy="7437120"/>
          </a:xfrm>
          <a:prstGeom prst="rect">
            <a:avLst/>
          </a:prstGeom>
        </p:spPr>
        <p:txBody>
          <a:bodyPr anchor="b"/>
          <a:lstStyle>
            <a:lvl1pPr algn="l">
              <a:defRPr sz="1299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747525"/>
            <a:ext cx="21469350" cy="37459922"/>
          </a:xfrm>
          <a:prstGeom prst="rect">
            <a:avLst/>
          </a:prstGeom>
        </p:spPr>
        <p:txBody>
          <a:bodyPr/>
          <a:lstStyle>
            <a:lvl1pPr>
              <a:defRPr sz="20832"/>
            </a:lvl1pPr>
            <a:lvl2pPr>
              <a:defRPr sz="18368"/>
            </a:lvl2pPr>
            <a:lvl3pPr>
              <a:defRPr sz="15680"/>
            </a:lvl3pPr>
            <a:lvl4pPr>
              <a:defRPr sz="12992"/>
            </a:lvl4pPr>
            <a:lvl5pPr>
              <a:defRPr sz="12992"/>
            </a:lvl5pPr>
            <a:lvl6pPr>
              <a:defRPr sz="12992"/>
            </a:lvl6pPr>
            <a:lvl7pPr>
              <a:defRPr sz="12992"/>
            </a:lvl7pPr>
            <a:lvl8pPr>
              <a:defRPr sz="12992"/>
            </a:lvl8pPr>
            <a:lvl9pPr>
              <a:defRPr sz="1299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8" y="9184645"/>
            <a:ext cx="12634915" cy="3002280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184"/>
            </a:lvl1pPr>
            <a:lvl2pPr marL="2984551" indent="0">
              <a:buNone/>
              <a:defRPr sz="7840"/>
            </a:lvl2pPr>
            <a:lvl3pPr marL="5969102" indent="0">
              <a:buNone/>
              <a:defRPr sz="6496"/>
            </a:lvl3pPr>
            <a:lvl4pPr marL="8953654" indent="0">
              <a:buNone/>
              <a:defRPr sz="5824"/>
            </a:lvl4pPr>
            <a:lvl5pPr marL="11938205" indent="0">
              <a:buNone/>
              <a:defRPr sz="5824"/>
            </a:lvl5pPr>
            <a:lvl6pPr marL="14922755" indent="0">
              <a:buNone/>
              <a:defRPr sz="5824"/>
            </a:lvl6pPr>
            <a:lvl7pPr marL="17907306" indent="0">
              <a:buNone/>
              <a:defRPr sz="5824"/>
            </a:lvl7pPr>
            <a:lvl8pPr marL="20891858" indent="0">
              <a:buNone/>
              <a:defRPr sz="5824"/>
            </a:lvl8pPr>
            <a:lvl9pPr marL="23876409" indent="0">
              <a:buNone/>
              <a:defRPr sz="58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30723841"/>
            <a:ext cx="23042880" cy="3627122"/>
          </a:xfrm>
          <a:prstGeom prst="rect">
            <a:avLst/>
          </a:prstGeom>
        </p:spPr>
        <p:txBody>
          <a:bodyPr anchor="b"/>
          <a:lstStyle>
            <a:lvl1pPr algn="l">
              <a:defRPr sz="12992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3921760"/>
            <a:ext cx="23042880" cy="263347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832"/>
            </a:lvl1pPr>
            <a:lvl2pPr marL="2984551" indent="0">
              <a:buNone/>
              <a:defRPr sz="18368"/>
            </a:lvl2pPr>
            <a:lvl3pPr marL="5969102" indent="0">
              <a:buNone/>
              <a:defRPr sz="15680"/>
            </a:lvl3pPr>
            <a:lvl4pPr marL="8953654" indent="0">
              <a:buNone/>
              <a:defRPr sz="12992"/>
            </a:lvl4pPr>
            <a:lvl5pPr marL="11938205" indent="0">
              <a:buNone/>
              <a:defRPr sz="12992"/>
            </a:lvl5pPr>
            <a:lvl6pPr marL="14922755" indent="0">
              <a:buNone/>
              <a:defRPr sz="12992"/>
            </a:lvl6pPr>
            <a:lvl7pPr marL="17907306" indent="0">
              <a:buNone/>
              <a:defRPr sz="12992"/>
            </a:lvl7pPr>
            <a:lvl8pPr marL="20891858" indent="0">
              <a:buNone/>
              <a:defRPr sz="12992"/>
            </a:lvl8pPr>
            <a:lvl9pPr marL="23876409" indent="0">
              <a:buNone/>
              <a:defRPr sz="12992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34350963"/>
            <a:ext cx="23042880" cy="51511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184"/>
            </a:lvl1pPr>
            <a:lvl2pPr marL="2984551" indent="0">
              <a:buNone/>
              <a:defRPr sz="7840"/>
            </a:lvl2pPr>
            <a:lvl3pPr marL="5969102" indent="0">
              <a:buNone/>
              <a:defRPr sz="6496"/>
            </a:lvl3pPr>
            <a:lvl4pPr marL="8953654" indent="0">
              <a:buNone/>
              <a:defRPr sz="5824"/>
            </a:lvl4pPr>
            <a:lvl5pPr marL="11938205" indent="0">
              <a:buNone/>
              <a:defRPr sz="5824"/>
            </a:lvl5pPr>
            <a:lvl6pPr marL="14922755" indent="0">
              <a:buNone/>
              <a:defRPr sz="5824"/>
            </a:lvl6pPr>
            <a:lvl7pPr marL="17907306" indent="0">
              <a:buNone/>
              <a:defRPr sz="5824"/>
            </a:lvl7pPr>
            <a:lvl8pPr marL="20891858" indent="0">
              <a:buNone/>
              <a:defRPr sz="5824"/>
            </a:lvl8pPr>
            <a:lvl9pPr marL="23876409" indent="0">
              <a:buNone/>
              <a:defRPr sz="582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9202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806AC2E7-7D05-FC4A-9DD7-FD1620ACD022}" type="datetimeFigureOut">
              <a:rPr lang="en-US"/>
              <a:pPr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121640" y="40680642"/>
            <a:ext cx="12161520" cy="2336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523440" y="40680642"/>
            <a:ext cx="8961120" cy="2336800"/>
          </a:xfrm>
          <a:prstGeom prst="rect">
            <a:avLst/>
          </a:prstGeom>
        </p:spPr>
        <p:txBody>
          <a:bodyPr/>
          <a:lstStyle/>
          <a:p>
            <a:fld id="{BEFADF51-EBB0-954E-AE90-31AB48F601DA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7575237"/>
            <a:ext cx="38404800" cy="33441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  <p:sp>
        <p:nvSpPr>
          <p:cNvPr id="9" name="Rectangle 8"/>
          <p:cNvSpPr/>
          <p:nvPr userDrawn="1"/>
        </p:nvSpPr>
        <p:spPr>
          <a:xfrm>
            <a:off x="0" y="-3"/>
            <a:ext cx="38404800" cy="7567934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492872-5379-4016-ADFE-7FB63ECEEA9A}"/>
              </a:ext>
            </a:extLst>
          </p:cNvPr>
          <p:cNvSpPr/>
          <p:nvPr userDrawn="1"/>
        </p:nvSpPr>
        <p:spPr>
          <a:xfrm>
            <a:off x="0" y="43382282"/>
            <a:ext cx="38404800" cy="5089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7C7DA8-B402-431B-82ED-6906DC4BA1EF}"/>
              </a:ext>
            </a:extLst>
          </p:cNvPr>
          <p:cNvSpPr/>
          <p:nvPr userDrawn="1"/>
        </p:nvSpPr>
        <p:spPr>
          <a:xfrm>
            <a:off x="0" y="43124871"/>
            <a:ext cx="38404800" cy="334410"/>
          </a:xfrm>
          <a:prstGeom prst="rect">
            <a:avLst/>
          </a:prstGeom>
          <a:solidFill>
            <a:srgbClr val="FFCD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648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84551" rtl="0" eaLnBrk="1" latinLnBrk="0" hangingPunct="1">
        <a:spcBef>
          <a:spcPct val="0"/>
        </a:spcBef>
        <a:buNone/>
        <a:defRPr sz="286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38414" indent="-2238414" algn="l" defTabSz="2984551" rtl="0" eaLnBrk="1" latinLnBrk="0" hangingPunct="1">
        <a:spcBef>
          <a:spcPct val="20000"/>
        </a:spcBef>
        <a:buFont typeface="Arial"/>
        <a:buChar char="•"/>
        <a:defRPr sz="20832" kern="1200">
          <a:solidFill>
            <a:schemeClr val="tx1"/>
          </a:solidFill>
          <a:latin typeface="+mn-lt"/>
          <a:ea typeface="+mn-ea"/>
          <a:cs typeface="+mn-cs"/>
        </a:defRPr>
      </a:lvl1pPr>
      <a:lvl2pPr marL="4849896" indent="-1865345" algn="l" defTabSz="2984551" rtl="0" eaLnBrk="1" latinLnBrk="0" hangingPunct="1">
        <a:spcBef>
          <a:spcPct val="20000"/>
        </a:spcBef>
        <a:buFont typeface="Arial"/>
        <a:buChar char="–"/>
        <a:defRPr sz="18368" kern="1200">
          <a:solidFill>
            <a:schemeClr val="tx1"/>
          </a:solidFill>
          <a:latin typeface="+mn-lt"/>
          <a:ea typeface="+mn-ea"/>
          <a:cs typeface="+mn-cs"/>
        </a:defRPr>
      </a:lvl2pPr>
      <a:lvl3pPr marL="7461378" indent="-1492275" algn="l" defTabSz="2984551" rtl="0" eaLnBrk="1" latinLnBrk="0" hangingPunct="1">
        <a:spcBef>
          <a:spcPct val="20000"/>
        </a:spcBef>
        <a:buFont typeface="Arial"/>
        <a:buChar char="•"/>
        <a:defRPr sz="15680" kern="1200">
          <a:solidFill>
            <a:schemeClr val="tx1"/>
          </a:solidFill>
          <a:latin typeface="+mn-lt"/>
          <a:ea typeface="+mn-ea"/>
          <a:cs typeface="+mn-cs"/>
        </a:defRPr>
      </a:lvl3pPr>
      <a:lvl4pPr marL="10445929" indent="-1492275" algn="l" defTabSz="2984551" rtl="0" eaLnBrk="1" latinLnBrk="0" hangingPunct="1">
        <a:spcBef>
          <a:spcPct val="20000"/>
        </a:spcBef>
        <a:buFont typeface="Arial"/>
        <a:buChar char="–"/>
        <a:defRPr sz="12992" kern="1200">
          <a:solidFill>
            <a:schemeClr val="tx1"/>
          </a:solidFill>
          <a:latin typeface="+mn-lt"/>
          <a:ea typeface="+mn-ea"/>
          <a:cs typeface="+mn-cs"/>
        </a:defRPr>
      </a:lvl4pPr>
      <a:lvl5pPr marL="13430480" indent="-1492275" algn="l" defTabSz="2984551" rtl="0" eaLnBrk="1" latinLnBrk="0" hangingPunct="1">
        <a:spcBef>
          <a:spcPct val="20000"/>
        </a:spcBef>
        <a:buFont typeface="Arial"/>
        <a:buChar char="»"/>
        <a:defRPr sz="12992" kern="1200">
          <a:solidFill>
            <a:schemeClr val="tx1"/>
          </a:solidFill>
          <a:latin typeface="+mn-lt"/>
          <a:ea typeface="+mn-ea"/>
          <a:cs typeface="+mn-cs"/>
        </a:defRPr>
      </a:lvl5pPr>
      <a:lvl6pPr marL="16415031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6pPr>
      <a:lvl7pPr marL="19399583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7pPr>
      <a:lvl8pPr marL="22384134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8pPr>
      <a:lvl9pPr marL="25368685" indent="-1492275" algn="l" defTabSz="2984551" rtl="0" eaLnBrk="1" latinLnBrk="0" hangingPunct="1">
        <a:spcBef>
          <a:spcPct val="20000"/>
        </a:spcBef>
        <a:buFont typeface="Arial"/>
        <a:buChar char="•"/>
        <a:defRPr sz="12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1pPr>
      <a:lvl2pPr marL="2984551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2pPr>
      <a:lvl3pPr marL="5969102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3pPr>
      <a:lvl4pPr marL="8953654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4pPr>
      <a:lvl5pPr marL="11938205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5pPr>
      <a:lvl6pPr marL="14922755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6pPr>
      <a:lvl7pPr marL="17907306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7pPr>
      <a:lvl8pPr marL="20891858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8pPr>
      <a:lvl9pPr marL="23876409" algn="l" defTabSz="2984551" rtl="0" eaLnBrk="1" latinLnBrk="0" hangingPunct="1">
        <a:defRPr sz="1164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922220" y="763277"/>
            <a:ext cx="33487794" cy="18651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20" dirty="0">
                <a:solidFill>
                  <a:srgbClr val="FFCD00"/>
                </a:solidFill>
                <a:latin typeface="Arial Black"/>
                <a:cs typeface="Arial Black"/>
              </a:rPr>
              <a:t>Title here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2220" y="4824882"/>
            <a:ext cx="27004747" cy="11953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68" b="1" dirty="0">
                <a:solidFill>
                  <a:schemeClr val="bg1"/>
                </a:solidFill>
                <a:cs typeface="Arial Black"/>
              </a:rPr>
              <a:t>Authors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2220" y="6105876"/>
            <a:ext cx="26953051" cy="919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376" dirty="0">
                <a:solidFill>
                  <a:schemeClr val="bg1"/>
                </a:solidFill>
                <a:cs typeface="Arial Black"/>
              </a:rPr>
              <a:t>Organizations/Affiliations</a:t>
            </a:r>
          </a:p>
        </p:txBody>
      </p:sp>
      <p:sp>
        <p:nvSpPr>
          <p:cNvPr id="21" name="Text Box 652"/>
          <p:cNvSpPr txBox="1">
            <a:spLocks noChangeArrowheads="1"/>
          </p:cNvSpPr>
          <p:nvPr/>
        </p:nvSpPr>
        <p:spPr bwMode="auto">
          <a:xfrm>
            <a:off x="922219" y="8495298"/>
            <a:ext cx="17213371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6720" dirty="0">
                <a:latin typeface="Arial Black" charset="0"/>
                <a:ea typeface="Arial Black" charset="0"/>
                <a:cs typeface="Arial Black" charset="0"/>
              </a:rPr>
              <a:t>Introduction</a:t>
            </a:r>
          </a:p>
        </p:txBody>
      </p:sp>
      <p:sp>
        <p:nvSpPr>
          <p:cNvPr id="22" name="Text Box 656"/>
          <p:cNvSpPr txBox="1">
            <a:spLocks noChangeArrowheads="1"/>
          </p:cNvSpPr>
          <p:nvPr/>
        </p:nvSpPr>
        <p:spPr bwMode="auto">
          <a:xfrm>
            <a:off x="922219" y="25017504"/>
            <a:ext cx="17129925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6720">
                <a:latin typeface="Arial Black" charset="0"/>
                <a:ea typeface="Arial Black" charset="0"/>
                <a:cs typeface="Arial Black" charset="0"/>
              </a:rPr>
              <a:t>Methods</a:t>
            </a:r>
          </a:p>
        </p:txBody>
      </p:sp>
      <p:sp>
        <p:nvSpPr>
          <p:cNvPr id="24" name="Text Box 667"/>
          <p:cNvSpPr txBox="1">
            <a:spLocks noChangeArrowheads="1"/>
          </p:cNvSpPr>
          <p:nvPr/>
        </p:nvSpPr>
        <p:spPr bwMode="auto">
          <a:xfrm>
            <a:off x="20629153" y="25017504"/>
            <a:ext cx="16853419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672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Conclusions</a:t>
            </a:r>
          </a:p>
        </p:txBody>
      </p:sp>
      <p:sp>
        <p:nvSpPr>
          <p:cNvPr id="25" name="Text Box 671"/>
          <p:cNvSpPr txBox="1">
            <a:spLocks noChangeArrowheads="1"/>
          </p:cNvSpPr>
          <p:nvPr/>
        </p:nvSpPr>
        <p:spPr bwMode="auto">
          <a:xfrm>
            <a:off x="20629153" y="8495298"/>
            <a:ext cx="16853419" cy="112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6720">
                <a:solidFill>
                  <a:srgbClr val="000000"/>
                </a:solidFill>
                <a:latin typeface="Arial Black" charset="0"/>
                <a:ea typeface="Arial Black" charset="0"/>
                <a:cs typeface="Arial Black" charset="0"/>
              </a:rPr>
              <a:t>Discussion</a:t>
            </a:r>
          </a:p>
        </p:txBody>
      </p:sp>
      <p:sp>
        <p:nvSpPr>
          <p:cNvPr id="27" name="Text Box 676"/>
          <p:cNvSpPr txBox="1">
            <a:spLocks noChangeArrowheads="1"/>
          </p:cNvSpPr>
          <p:nvPr/>
        </p:nvSpPr>
        <p:spPr bwMode="auto">
          <a:xfrm>
            <a:off x="922219" y="9947126"/>
            <a:ext cx="17213371" cy="71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32"/>
              <a:t>Text here</a:t>
            </a:r>
            <a:endParaRPr lang="en-US" sz="16444"/>
          </a:p>
        </p:txBody>
      </p:sp>
      <p:sp>
        <p:nvSpPr>
          <p:cNvPr id="28" name="Text Box 677"/>
          <p:cNvSpPr txBox="1">
            <a:spLocks noChangeArrowheads="1"/>
          </p:cNvSpPr>
          <p:nvPr/>
        </p:nvSpPr>
        <p:spPr bwMode="auto">
          <a:xfrm>
            <a:off x="922219" y="26499082"/>
            <a:ext cx="17129925" cy="71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32"/>
              <a:t>Text here</a:t>
            </a:r>
            <a:endParaRPr lang="en-US" sz="16444"/>
          </a:p>
        </p:txBody>
      </p:sp>
      <p:sp>
        <p:nvSpPr>
          <p:cNvPr id="29" name="Text Box 679"/>
          <p:cNvSpPr txBox="1">
            <a:spLocks noChangeArrowheads="1"/>
          </p:cNvSpPr>
          <p:nvPr/>
        </p:nvSpPr>
        <p:spPr bwMode="auto">
          <a:xfrm>
            <a:off x="20629153" y="9947126"/>
            <a:ext cx="16853419" cy="71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32"/>
              <a:t>Text here</a:t>
            </a:r>
            <a:endParaRPr lang="en-US" sz="16444"/>
          </a:p>
        </p:txBody>
      </p:sp>
      <p:sp>
        <p:nvSpPr>
          <p:cNvPr id="30" name="Text Box 680"/>
          <p:cNvSpPr txBox="1">
            <a:spLocks noChangeArrowheads="1"/>
          </p:cNvSpPr>
          <p:nvPr/>
        </p:nvSpPr>
        <p:spPr bwMode="auto">
          <a:xfrm>
            <a:off x="20629153" y="26499082"/>
            <a:ext cx="16853419" cy="712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l"/>
            <a:r>
              <a:rPr lang="en-US" sz="4032"/>
              <a:t>Text here</a:t>
            </a:r>
            <a:endParaRPr lang="en-US" sz="16444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1F73FEE-07EC-6148-AAED-7BF6DB543F43}"/>
              </a:ext>
            </a:extLst>
          </p:cNvPr>
          <p:cNvCxnSpPr>
            <a:cxnSpLocks/>
          </p:cNvCxnSpPr>
          <p:nvPr/>
        </p:nvCxnSpPr>
        <p:spPr>
          <a:xfrm>
            <a:off x="19202400" y="8720878"/>
            <a:ext cx="0" cy="3354472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05F7C7F0-3787-4E4C-9059-632B263DD09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1407058" y="3580428"/>
            <a:ext cx="6091073" cy="38871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18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Teresa Ruggle</dc:creator>
  <cp:lastModifiedBy>Strommer, Lori</cp:lastModifiedBy>
  <cp:revision>23</cp:revision>
  <dcterms:created xsi:type="dcterms:W3CDTF">2014-02-18T19:43:21Z</dcterms:created>
  <dcterms:modified xsi:type="dcterms:W3CDTF">2024-05-06T20:10:17Z</dcterms:modified>
</cp:coreProperties>
</file>