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2918400" cy="1920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4660"/>
  </p:normalViewPr>
  <p:slideViewPr>
    <p:cSldViewPr snapToGrid="0">
      <p:cViewPr varScale="1">
        <p:scale>
          <a:sx n="40" d="100"/>
          <a:sy n="40" d="100"/>
        </p:scale>
        <p:origin x="168" y="1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3142616"/>
            <a:ext cx="24688800" cy="6685280"/>
          </a:xfrm>
          <a:prstGeom prst="rect">
            <a:avLst/>
          </a:prstGeom>
        </p:spPr>
        <p:txBody>
          <a:bodyPr anchor="b"/>
          <a:lstStyle>
            <a:lvl1pPr algn="ctr">
              <a:defRPr sz="16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0085706"/>
            <a:ext cx="24688800" cy="463613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480"/>
            </a:lvl1pPr>
            <a:lvl2pPr marL="1234440" indent="0" algn="ctr">
              <a:buNone/>
              <a:defRPr sz="5400"/>
            </a:lvl2pPr>
            <a:lvl3pPr marL="2468880" indent="0" algn="ctr">
              <a:buNone/>
              <a:defRPr sz="4860"/>
            </a:lvl3pPr>
            <a:lvl4pPr marL="3703320" indent="0" algn="ctr">
              <a:buNone/>
              <a:defRPr sz="4320"/>
            </a:lvl4pPr>
            <a:lvl5pPr marL="4937760" indent="0" algn="ctr">
              <a:buNone/>
              <a:defRPr sz="4320"/>
            </a:lvl5pPr>
            <a:lvl6pPr marL="6172200" indent="0" algn="ctr">
              <a:buNone/>
              <a:defRPr sz="4320"/>
            </a:lvl6pPr>
            <a:lvl7pPr marL="7406640" indent="0" algn="ctr">
              <a:buNone/>
              <a:defRPr sz="4320"/>
            </a:lvl7pPr>
            <a:lvl8pPr marL="8641080" indent="0" algn="ctr">
              <a:buNone/>
              <a:defRPr sz="4320"/>
            </a:lvl8pPr>
            <a:lvl9pPr marL="9875520" indent="0" algn="ctr">
              <a:buNone/>
              <a:defRPr sz="43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912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1022352"/>
            <a:ext cx="28392120" cy="371157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0" y="5111750"/>
            <a:ext cx="28392120" cy="1218374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938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0" y="1022350"/>
            <a:ext cx="7098030" cy="16273146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0" y="1022350"/>
            <a:ext cx="20882610" cy="1627314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27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1022352"/>
            <a:ext cx="28392120" cy="371157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3140" y="5111750"/>
            <a:ext cx="28392120" cy="121837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98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5" y="4787268"/>
            <a:ext cx="28392120" cy="7987664"/>
          </a:xfrm>
          <a:prstGeom prst="rect">
            <a:avLst/>
          </a:prstGeom>
        </p:spPr>
        <p:txBody>
          <a:bodyPr anchor="b"/>
          <a:lstStyle>
            <a:lvl1pPr>
              <a:defRPr sz="16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5" y="12850498"/>
            <a:ext cx="28392120" cy="42005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1pPr>
            <a:lvl2pPr marL="123444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2pPr>
            <a:lvl3pPr marL="2468880" indent="0">
              <a:buNone/>
              <a:defRPr sz="4860">
                <a:solidFill>
                  <a:schemeClr val="tx1">
                    <a:tint val="75000"/>
                  </a:schemeClr>
                </a:solidFill>
              </a:defRPr>
            </a:lvl3pPr>
            <a:lvl4pPr marL="370332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4pPr>
            <a:lvl5pPr marL="49377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5pPr>
            <a:lvl6pPr marL="617220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6pPr>
            <a:lvl7pPr marL="740664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7pPr>
            <a:lvl8pPr marL="864108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8pPr>
            <a:lvl9pPr marL="987552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34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1022352"/>
            <a:ext cx="28392120" cy="371157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111750"/>
            <a:ext cx="13990320" cy="121837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111750"/>
            <a:ext cx="13990320" cy="121837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49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022352"/>
            <a:ext cx="28392120" cy="371157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29" y="4707256"/>
            <a:ext cx="13926025" cy="230695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48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60" b="1"/>
            </a:lvl3pPr>
            <a:lvl4pPr marL="3703320" indent="0">
              <a:buNone/>
              <a:defRPr sz="4320" b="1"/>
            </a:lvl4pPr>
            <a:lvl5pPr marL="4937760" indent="0">
              <a:buNone/>
              <a:defRPr sz="4320" b="1"/>
            </a:lvl5pPr>
            <a:lvl6pPr marL="6172200" indent="0">
              <a:buNone/>
              <a:defRPr sz="4320" b="1"/>
            </a:lvl6pPr>
            <a:lvl7pPr marL="7406640" indent="0">
              <a:buNone/>
              <a:defRPr sz="4320" b="1"/>
            </a:lvl7pPr>
            <a:lvl8pPr marL="8641080" indent="0">
              <a:buNone/>
              <a:defRPr sz="4320" b="1"/>
            </a:lvl8pPr>
            <a:lvl9pPr marL="9875520" indent="0">
              <a:buNone/>
              <a:defRPr sz="4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29" y="7014210"/>
            <a:ext cx="13926025" cy="103168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0" y="4707256"/>
            <a:ext cx="13994608" cy="230695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48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60" b="1"/>
            </a:lvl3pPr>
            <a:lvl4pPr marL="3703320" indent="0">
              <a:buNone/>
              <a:defRPr sz="4320" b="1"/>
            </a:lvl4pPr>
            <a:lvl5pPr marL="4937760" indent="0">
              <a:buNone/>
              <a:defRPr sz="4320" b="1"/>
            </a:lvl5pPr>
            <a:lvl6pPr marL="6172200" indent="0">
              <a:buNone/>
              <a:defRPr sz="4320" b="1"/>
            </a:lvl6pPr>
            <a:lvl7pPr marL="7406640" indent="0">
              <a:buNone/>
              <a:defRPr sz="4320" b="1"/>
            </a:lvl7pPr>
            <a:lvl8pPr marL="8641080" indent="0">
              <a:buNone/>
              <a:defRPr sz="4320" b="1"/>
            </a:lvl8pPr>
            <a:lvl9pPr marL="9875520" indent="0">
              <a:buNone/>
              <a:defRPr sz="4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0" y="7014210"/>
            <a:ext cx="13994608" cy="103168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626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0" y="1022352"/>
            <a:ext cx="28392120" cy="371157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75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91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1280160"/>
            <a:ext cx="10617040" cy="4480560"/>
          </a:xfrm>
          <a:prstGeom prst="rect">
            <a:avLst/>
          </a:prstGeom>
        </p:spPr>
        <p:txBody>
          <a:bodyPr anchor="b"/>
          <a:lstStyle>
            <a:lvl1pPr>
              <a:defRPr sz="86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2764791"/>
            <a:ext cx="16664940" cy="13646150"/>
          </a:xfrm>
          <a:prstGeom prst="rect">
            <a:avLst/>
          </a:prstGeom>
        </p:spPr>
        <p:txBody>
          <a:bodyPr/>
          <a:lstStyle>
            <a:lvl1pPr>
              <a:defRPr sz="8640"/>
            </a:lvl1pPr>
            <a:lvl2pPr>
              <a:defRPr sz="7560"/>
            </a:lvl2pPr>
            <a:lvl3pPr>
              <a:defRPr sz="648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5760720"/>
            <a:ext cx="10617040" cy="106724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320"/>
            </a:lvl1pPr>
            <a:lvl2pPr marL="1234440" indent="0">
              <a:buNone/>
              <a:defRPr sz="3780"/>
            </a:lvl2pPr>
            <a:lvl3pPr marL="2468880" indent="0">
              <a:buNone/>
              <a:defRPr sz="3240"/>
            </a:lvl3pPr>
            <a:lvl4pPr marL="3703320" indent="0">
              <a:buNone/>
              <a:defRPr sz="2700"/>
            </a:lvl4pPr>
            <a:lvl5pPr marL="4937760" indent="0">
              <a:buNone/>
              <a:defRPr sz="2700"/>
            </a:lvl5pPr>
            <a:lvl6pPr marL="6172200" indent="0">
              <a:buNone/>
              <a:defRPr sz="2700"/>
            </a:lvl6pPr>
            <a:lvl7pPr marL="7406640" indent="0">
              <a:buNone/>
              <a:defRPr sz="2700"/>
            </a:lvl7pPr>
            <a:lvl8pPr marL="8641080" indent="0">
              <a:buNone/>
              <a:defRPr sz="2700"/>
            </a:lvl8pPr>
            <a:lvl9pPr marL="9875520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53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1280160"/>
            <a:ext cx="10617040" cy="4480560"/>
          </a:xfrm>
          <a:prstGeom prst="rect">
            <a:avLst/>
          </a:prstGeom>
        </p:spPr>
        <p:txBody>
          <a:bodyPr anchor="b"/>
          <a:lstStyle>
            <a:lvl1pPr>
              <a:defRPr sz="86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2764791"/>
            <a:ext cx="16664940" cy="1364615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8640"/>
            </a:lvl1pPr>
            <a:lvl2pPr marL="1234440" indent="0">
              <a:buNone/>
              <a:defRPr sz="7560"/>
            </a:lvl2pPr>
            <a:lvl3pPr marL="2468880" indent="0">
              <a:buNone/>
              <a:defRPr sz="6480"/>
            </a:lvl3pPr>
            <a:lvl4pPr marL="3703320" indent="0">
              <a:buNone/>
              <a:defRPr sz="5400"/>
            </a:lvl4pPr>
            <a:lvl5pPr marL="4937760" indent="0">
              <a:buNone/>
              <a:defRPr sz="5400"/>
            </a:lvl5pPr>
            <a:lvl6pPr marL="6172200" indent="0">
              <a:buNone/>
              <a:defRPr sz="5400"/>
            </a:lvl6pPr>
            <a:lvl7pPr marL="7406640" indent="0">
              <a:buNone/>
              <a:defRPr sz="5400"/>
            </a:lvl7pPr>
            <a:lvl8pPr marL="8641080" indent="0">
              <a:buNone/>
              <a:defRPr sz="5400"/>
            </a:lvl8pPr>
            <a:lvl9pPr marL="9875520" indent="0">
              <a:buNone/>
              <a:defRPr sz="5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5760720"/>
            <a:ext cx="10617040" cy="106724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320"/>
            </a:lvl1pPr>
            <a:lvl2pPr marL="1234440" indent="0">
              <a:buNone/>
              <a:defRPr sz="3780"/>
            </a:lvl2pPr>
            <a:lvl3pPr marL="2468880" indent="0">
              <a:buNone/>
              <a:defRPr sz="3240"/>
            </a:lvl3pPr>
            <a:lvl4pPr marL="3703320" indent="0">
              <a:buNone/>
              <a:defRPr sz="2700"/>
            </a:lvl4pPr>
            <a:lvl5pPr marL="4937760" indent="0">
              <a:buNone/>
              <a:defRPr sz="2700"/>
            </a:lvl5pPr>
            <a:lvl6pPr marL="6172200" indent="0">
              <a:buNone/>
              <a:defRPr sz="2700"/>
            </a:lvl6pPr>
            <a:lvl7pPr marL="7406640" indent="0">
              <a:buNone/>
              <a:defRPr sz="2700"/>
            </a:lvl7pPr>
            <a:lvl8pPr marL="8641080" indent="0">
              <a:buNone/>
              <a:defRPr sz="2700"/>
            </a:lvl8pPr>
            <a:lvl9pPr marL="9875520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6314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4E6DB44E-C540-4374-A90D-86031F3B506E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04220" y="17797781"/>
            <a:ext cx="1110996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248620" y="17797781"/>
            <a:ext cx="7406640" cy="1022350"/>
          </a:xfrm>
          <a:prstGeom prst="rect">
            <a:avLst/>
          </a:prstGeom>
        </p:spPr>
        <p:txBody>
          <a:bodyPr/>
          <a:lstStyle/>
          <a:p>
            <a:fld id="{0366613E-55B0-474F-981F-3CB67C1F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84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6117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468880" rtl="0" eaLnBrk="1" latinLnBrk="0" hangingPunct="1">
        <a:lnSpc>
          <a:spcPct val="90000"/>
        </a:lnSpc>
        <a:spcBef>
          <a:spcPct val="0"/>
        </a:spcBef>
        <a:buNone/>
        <a:defRPr sz="118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7220" indent="-617220" algn="l" defTabSz="2468880" rtl="0" eaLnBrk="1" latinLnBrk="0" hangingPunct="1">
        <a:lnSpc>
          <a:spcPct val="90000"/>
        </a:lnSpc>
        <a:spcBef>
          <a:spcPts val="27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85166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555498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78942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802386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925830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1049274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2pPr>
      <a:lvl3pPr marL="246888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3pPr>
      <a:lvl4pPr marL="370332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17220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740664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864108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987552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F29BA9F-B1AC-4ED6-8D54-D0128391E5AE}"/>
              </a:ext>
            </a:extLst>
          </p:cNvPr>
          <p:cNvSpPr txBox="1"/>
          <p:nvPr/>
        </p:nvSpPr>
        <p:spPr>
          <a:xfrm>
            <a:off x="265472" y="6041456"/>
            <a:ext cx="9320982" cy="828404"/>
          </a:xfrm>
          <a:prstGeom prst="rect">
            <a:avLst/>
          </a:prstGeom>
          <a:noFill/>
        </p:spPr>
        <p:txBody>
          <a:bodyPr wrap="square" lIns="88868" tIns="44436" rIns="88868" bIns="44436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715613-89BF-43BD-A9C3-431056EB98F4}"/>
              </a:ext>
            </a:extLst>
          </p:cNvPr>
          <p:cNvSpPr txBox="1"/>
          <p:nvPr/>
        </p:nvSpPr>
        <p:spPr>
          <a:xfrm>
            <a:off x="265472" y="464781"/>
            <a:ext cx="9320981" cy="643738"/>
          </a:xfrm>
          <a:prstGeom prst="rect">
            <a:avLst/>
          </a:prstGeom>
          <a:noFill/>
        </p:spPr>
        <p:txBody>
          <a:bodyPr wrap="square" lIns="88868" tIns="44436" rIns="88868" bIns="44436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9" name="Title 4">
            <a:extLst>
              <a:ext uri="{FF2B5EF4-FFF2-40B4-BE49-F238E27FC236}">
                <a16:creationId xmlns:a16="http://schemas.microsoft.com/office/drawing/2014/main" id="{DE7C2358-03B6-4FD1-A7AE-B94E6D1789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7393" y="148445"/>
            <a:ext cx="12683612" cy="4076244"/>
          </a:xfrm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60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Main finding goes here</a:t>
            </a:r>
            <a:r>
              <a:rPr lang="en-US" sz="6000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, translated into plain English. Emphasize the </a:t>
            </a:r>
            <a:r>
              <a:rPr lang="en-US" sz="60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important</a:t>
            </a:r>
            <a:r>
              <a:rPr lang="en-US" sz="6000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words.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D29F2CD-E44A-4CCB-9D09-78721AF21130}"/>
              </a:ext>
            </a:extLst>
          </p:cNvPr>
          <p:cNvSpPr/>
          <p:nvPr/>
        </p:nvSpPr>
        <p:spPr>
          <a:xfrm>
            <a:off x="265471" y="3870746"/>
            <a:ext cx="93209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Author 1, MD, Author 2, MD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Institutions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FAA73C5-7143-4F3B-AECB-20BC4C5FB417}"/>
              </a:ext>
            </a:extLst>
          </p:cNvPr>
          <p:cNvSpPr txBox="1"/>
          <p:nvPr/>
        </p:nvSpPr>
        <p:spPr>
          <a:xfrm>
            <a:off x="265471" y="10550288"/>
            <a:ext cx="9320982" cy="828404"/>
          </a:xfrm>
          <a:prstGeom prst="rect">
            <a:avLst/>
          </a:prstGeom>
          <a:noFill/>
        </p:spPr>
        <p:txBody>
          <a:bodyPr wrap="square" lIns="88868" tIns="44436" rIns="88868" bIns="44436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B9EA3B8-4AFF-4816-8C9D-957CC2E279D0}"/>
              </a:ext>
            </a:extLst>
          </p:cNvPr>
          <p:cNvSpPr txBox="1"/>
          <p:nvPr/>
        </p:nvSpPr>
        <p:spPr>
          <a:xfrm>
            <a:off x="265471" y="15059120"/>
            <a:ext cx="9320982" cy="828404"/>
          </a:xfrm>
          <a:prstGeom prst="rect">
            <a:avLst/>
          </a:prstGeom>
          <a:noFill/>
        </p:spPr>
        <p:txBody>
          <a:bodyPr wrap="square" lIns="88868" tIns="44436" rIns="88868" bIns="44436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EEA3D23-2FCC-4ABF-97A4-1F3FC3F70CCB}"/>
              </a:ext>
            </a:extLst>
          </p:cNvPr>
          <p:cNvSpPr txBox="1"/>
          <p:nvPr/>
        </p:nvSpPr>
        <p:spPr>
          <a:xfrm>
            <a:off x="23331948" y="1046963"/>
            <a:ext cx="9320982" cy="828404"/>
          </a:xfrm>
          <a:prstGeom prst="rect">
            <a:avLst/>
          </a:prstGeom>
          <a:noFill/>
        </p:spPr>
        <p:txBody>
          <a:bodyPr wrap="square" lIns="88868" tIns="44436" rIns="88868" bIns="44436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1D3417-5C41-4807-B824-AAE22E03139B}"/>
              </a:ext>
            </a:extLst>
          </p:cNvPr>
          <p:cNvSpPr txBox="1"/>
          <p:nvPr/>
        </p:nvSpPr>
        <p:spPr>
          <a:xfrm>
            <a:off x="23331947" y="9279331"/>
            <a:ext cx="9320982" cy="828404"/>
          </a:xfrm>
          <a:prstGeom prst="rect">
            <a:avLst/>
          </a:prstGeom>
          <a:noFill/>
        </p:spPr>
        <p:txBody>
          <a:bodyPr wrap="square" lIns="88868" tIns="44436" rIns="88868" bIns="44436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E668F7F-CC04-4F72-A8BD-2593C2EAFD7D}"/>
              </a:ext>
            </a:extLst>
          </p:cNvPr>
          <p:cNvSpPr txBox="1"/>
          <p:nvPr/>
        </p:nvSpPr>
        <p:spPr>
          <a:xfrm>
            <a:off x="27377532" y="18418926"/>
            <a:ext cx="52874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CONTACT INFO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FA2727-2F3B-4FA7-B5AD-6025530BFD52}"/>
              </a:ext>
            </a:extLst>
          </p:cNvPr>
          <p:cNvSpPr/>
          <p:nvPr/>
        </p:nvSpPr>
        <p:spPr>
          <a:xfrm>
            <a:off x="9910916" y="1"/>
            <a:ext cx="13096568" cy="19202377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                                                                                                             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B7907E-F3BB-4AF8-BB40-308C7B7F1F73}"/>
              </a:ext>
            </a:extLst>
          </p:cNvPr>
          <p:cNvSpPr/>
          <p:nvPr/>
        </p:nvSpPr>
        <p:spPr>
          <a:xfrm>
            <a:off x="27143210" y="18175144"/>
            <a:ext cx="117987" cy="855406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D6724E-48DE-5244-BCD4-5E7B520AC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748706" y="17808077"/>
            <a:ext cx="2575577" cy="1221697"/>
          </a:xfrm>
          <a:prstGeom prst="rect">
            <a:avLst/>
          </a:prstGeom>
        </p:spPr>
      </p:pic>
      <p:sp>
        <p:nvSpPr>
          <p:cNvPr id="21" name="Title 4">
            <a:extLst>
              <a:ext uri="{FF2B5EF4-FFF2-40B4-BE49-F238E27FC236}">
                <a16:creationId xmlns:a16="http://schemas.microsoft.com/office/drawing/2014/main" id="{4A2A0B15-2984-6845-8514-488D88A1AAEE}"/>
              </a:ext>
            </a:extLst>
          </p:cNvPr>
          <p:cNvSpPr txBox="1">
            <a:spLocks/>
          </p:cNvSpPr>
          <p:nvPr/>
        </p:nvSpPr>
        <p:spPr>
          <a:xfrm>
            <a:off x="10117393" y="620395"/>
            <a:ext cx="12683612" cy="4076244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ctr" defTabSz="24688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60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Main finding goes here</a:t>
            </a:r>
            <a:r>
              <a:rPr lang="en-US" sz="6000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, translated into plain English. Emphasize the </a:t>
            </a:r>
            <a:r>
              <a:rPr lang="en-US" sz="60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important</a:t>
            </a:r>
            <a:r>
              <a:rPr lang="en-US" sz="6000" dirty="0">
                <a:solidFill>
                  <a:sysClr val="windowText" lastClr="00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words.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B90EEE2-AA8F-0D4A-812F-6A2AC27B23C8}"/>
              </a:ext>
            </a:extLst>
          </p:cNvPr>
          <p:cNvSpPr/>
          <p:nvPr/>
        </p:nvSpPr>
        <p:spPr>
          <a:xfrm>
            <a:off x="10441858" y="8425497"/>
            <a:ext cx="12034684" cy="1011212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780099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54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Main finding goes here, translated into plain English. Emphasize the important words.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Armstrong, Ann M</dc:creator>
  <cp:lastModifiedBy>Strommer, Lori</cp:lastModifiedBy>
  <cp:revision>10</cp:revision>
  <dcterms:created xsi:type="dcterms:W3CDTF">2022-03-09T20:23:03Z</dcterms:created>
  <dcterms:modified xsi:type="dcterms:W3CDTF">2024-05-06T20:15:13Z</dcterms:modified>
</cp:coreProperties>
</file>