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918400" cy="192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 autoAdjust="0"/>
    <p:restoredTop sz="94660"/>
  </p:normalViewPr>
  <p:slideViewPr>
    <p:cSldViewPr snapToGrid="0">
      <p:cViewPr varScale="1">
        <p:scale>
          <a:sx n="40" d="100"/>
          <a:sy n="40" d="100"/>
        </p:scale>
        <p:origin x="16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3142616"/>
            <a:ext cx="24688800" cy="6685280"/>
          </a:xfrm>
          <a:prstGeom prst="rect">
            <a:avLst/>
          </a:prstGeom>
        </p:spPr>
        <p:txBody>
          <a:bodyPr anchor="b"/>
          <a:lstStyle>
            <a:lvl1pPr algn="ctr">
              <a:defRPr sz="16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0085706"/>
            <a:ext cx="24688800" cy="463613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480"/>
            </a:lvl1pPr>
            <a:lvl2pPr marL="1234440" indent="0" algn="ctr">
              <a:buNone/>
              <a:defRPr sz="5400"/>
            </a:lvl2pPr>
            <a:lvl3pPr marL="2468880" indent="0" algn="ctr">
              <a:buNone/>
              <a:defRPr sz="4860"/>
            </a:lvl3pPr>
            <a:lvl4pPr marL="3703320" indent="0" algn="ctr">
              <a:buNone/>
              <a:defRPr sz="4320"/>
            </a:lvl4pPr>
            <a:lvl5pPr marL="4937760" indent="0" algn="ctr">
              <a:buNone/>
              <a:defRPr sz="4320"/>
            </a:lvl5pPr>
            <a:lvl6pPr marL="6172200" indent="0" algn="ctr">
              <a:buNone/>
              <a:defRPr sz="4320"/>
            </a:lvl6pPr>
            <a:lvl7pPr marL="7406640" indent="0" algn="ctr">
              <a:buNone/>
              <a:defRPr sz="4320"/>
            </a:lvl7pPr>
            <a:lvl8pPr marL="8641080" indent="0" algn="ctr">
              <a:buNone/>
              <a:defRPr sz="4320"/>
            </a:lvl8pPr>
            <a:lvl9pPr marL="9875520" indent="0" algn="ctr">
              <a:buNone/>
              <a:defRPr sz="43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1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5111750"/>
            <a:ext cx="28392120" cy="1218374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38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0" y="1022350"/>
            <a:ext cx="7098030" cy="16273146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1022350"/>
            <a:ext cx="20882610" cy="1627314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7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140" y="5111750"/>
            <a:ext cx="28392120" cy="121837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8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5" y="4787268"/>
            <a:ext cx="28392120" cy="7987664"/>
          </a:xfrm>
          <a:prstGeom prst="rect">
            <a:avLst/>
          </a:prstGeom>
        </p:spPr>
        <p:txBody>
          <a:bodyPr anchor="b"/>
          <a:lstStyle>
            <a:lvl1pPr>
              <a:defRPr sz="16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5" y="12850498"/>
            <a:ext cx="28392120" cy="42005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86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3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111750"/>
            <a:ext cx="13990320" cy="121837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111750"/>
            <a:ext cx="13990320" cy="121837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4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29" y="4707256"/>
            <a:ext cx="13926025" cy="23069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29" y="7014210"/>
            <a:ext cx="13926025" cy="103168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0" y="4707256"/>
            <a:ext cx="13994608" cy="23069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0" y="7014210"/>
            <a:ext cx="13994608" cy="103168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26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7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1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280160"/>
            <a:ext cx="10617040" cy="4480560"/>
          </a:xfrm>
          <a:prstGeom prst="rect">
            <a:avLst/>
          </a:prstGeo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2764791"/>
            <a:ext cx="16664940" cy="13646150"/>
          </a:xfrm>
          <a:prstGeom prst="rect">
            <a:avLst/>
          </a:prstGeom>
        </p:spPr>
        <p:txBody>
          <a:bodyPr/>
          <a:lstStyle>
            <a:lvl1pPr>
              <a:defRPr sz="8640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5760720"/>
            <a:ext cx="10617040" cy="106724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280160"/>
            <a:ext cx="10617040" cy="4480560"/>
          </a:xfrm>
          <a:prstGeom prst="rect">
            <a:avLst/>
          </a:prstGeo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2764791"/>
            <a:ext cx="16664940" cy="1364615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8640"/>
            </a:lvl1pPr>
            <a:lvl2pPr marL="1234440" indent="0">
              <a:buNone/>
              <a:defRPr sz="7560"/>
            </a:lvl2pPr>
            <a:lvl3pPr marL="2468880" indent="0">
              <a:buNone/>
              <a:defRPr sz="648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5760720"/>
            <a:ext cx="10617040" cy="106724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8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611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468880" rtl="0" eaLnBrk="1" latinLnBrk="0" hangingPunct="1">
        <a:lnSpc>
          <a:spcPct val="90000"/>
        </a:lnSpc>
        <a:spcBef>
          <a:spcPct val="0"/>
        </a:spcBef>
        <a:buNone/>
        <a:defRPr sz="11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2468880" rtl="0" eaLnBrk="1" latinLnBrk="0" hangingPunct="1">
        <a:lnSpc>
          <a:spcPct val="90000"/>
        </a:lnSpc>
        <a:spcBef>
          <a:spcPts val="27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F29BA9F-B1AC-4ED6-8D54-D0128391E5AE}"/>
              </a:ext>
            </a:extLst>
          </p:cNvPr>
          <p:cNvSpPr txBox="1"/>
          <p:nvPr/>
        </p:nvSpPr>
        <p:spPr>
          <a:xfrm>
            <a:off x="265472" y="6041456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715613-89BF-43BD-A9C3-431056EB98F4}"/>
              </a:ext>
            </a:extLst>
          </p:cNvPr>
          <p:cNvSpPr txBox="1"/>
          <p:nvPr/>
        </p:nvSpPr>
        <p:spPr>
          <a:xfrm>
            <a:off x="265472" y="464781"/>
            <a:ext cx="9320981" cy="643738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DE7C2358-03B6-4FD1-A7AE-B94E6D178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7393" y="148445"/>
            <a:ext cx="12683612" cy="4076244"/>
          </a:xfrm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finding goes here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plain English. Emphasize the </a:t>
            </a: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important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words.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D29F2CD-E44A-4CCB-9D09-78721AF21130}"/>
              </a:ext>
            </a:extLst>
          </p:cNvPr>
          <p:cNvSpPr/>
          <p:nvPr/>
        </p:nvSpPr>
        <p:spPr>
          <a:xfrm>
            <a:off x="265471" y="3870746"/>
            <a:ext cx="93209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Author 1, MD, Author 2, MD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Institutions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AA73C5-7143-4F3B-AECB-20BC4C5FB417}"/>
              </a:ext>
            </a:extLst>
          </p:cNvPr>
          <p:cNvSpPr txBox="1"/>
          <p:nvPr/>
        </p:nvSpPr>
        <p:spPr>
          <a:xfrm>
            <a:off x="265471" y="10550288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9EA3B8-4AFF-4816-8C9D-957CC2E279D0}"/>
              </a:ext>
            </a:extLst>
          </p:cNvPr>
          <p:cNvSpPr txBox="1"/>
          <p:nvPr/>
        </p:nvSpPr>
        <p:spPr>
          <a:xfrm>
            <a:off x="265471" y="15059120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EA3D23-2FCC-4ABF-97A4-1F3FC3F70CCB}"/>
              </a:ext>
            </a:extLst>
          </p:cNvPr>
          <p:cNvSpPr txBox="1"/>
          <p:nvPr/>
        </p:nvSpPr>
        <p:spPr>
          <a:xfrm>
            <a:off x="23331948" y="1046963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1D3417-5C41-4807-B824-AAE22E03139B}"/>
              </a:ext>
            </a:extLst>
          </p:cNvPr>
          <p:cNvSpPr txBox="1"/>
          <p:nvPr/>
        </p:nvSpPr>
        <p:spPr>
          <a:xfrm>
            <a:off x="23331947" y="9279331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668F7F-CC04-4F72-A8BD-2593C2EAFD7D}"/>
              </a:ext>
            </a:extLst>
          </p:cNvPr>
          <p:cNvSpPr txBox="1"/>
          <p:nvPr/>
        </p:nvSpPr>
        <p:spPr>
          <a:xfrm>
            <a:off x="28051298" y="18033160"/>
            <a:ext cx="5287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CONTACT INFO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FA2727-2F3B-4FA7-B5AD-6025530BFD52}"/>
              </a:ext>
            </a:extLst>
          </p:cNvPr>
          <p:cNvSpPr/>
          <p:nvPr/>
        </p:nvSpPr>
        <p:spPr>
          <a:xfrm>
            <a:off x="9910916" y="1"/>
            <a:ext cx="13096568" cy="19202377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                                                                                                             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B7907E-F3BB-4AF8-BB40-308C7B7F1F73}"/>
              </a:ext>
            </a:extLst>
          </p:cNvPr>
          <p:cNvSpPr/>
          <p:nvPr/>
        </p:nvSpPr>
        <p:spPr>
          <a:xfrm>
            <a:off x="27846473" y="17475047"/>
            <a:ext cx="117987" cy="1371600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4A2A0B15-2984-6845-8514-488D88A1AAEE}"/>
              </a:ext>
            </a:extLst>
          </p:cNvPr>
          <p:cNvSpPr txBox="1">
            <a:spLocks/>
          </p:cNvSpPr>
          <p:nvPr/>
        </p:nvSpPr>
        <p:spPr>
          <a:xfrm>
            <a:off x="10117393" y="620395"/>
            <a:ext cx="12683612" cy="4076244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ctr" defTabSz="24688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finding goes here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plain English. Emphasize the </a:t>
            </a: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important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words.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90EEE2-AA8F-0D4A-812F-6A2AC27B23C8}"/>
              </a:ext>
            </a:extLst>
          </p:cNvPr>
          <p:cNvSpPr/>
          <p:nvPr/>
        </p:nvSpPr>
        <p:spPr>
          <a:xfrm>
            <a:off x="10441858" y="8425497"/>
            <a:ext cx="12034684" cy="101121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5C7308-75A3-394E-9DA2-4B32F6248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526662" y="16880796"/>
            <a:ext cx="3637842" cy="232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099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54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finding goes here, translated into plain English. Emphasize the important words.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Armstrong, Ann M</dc:creator>
  <cp:lastModifiedBy>Strommer, Lori</cp:lastModifiedBy>
  <cp:revision>11</cp:revision>
  <dcterms:created xsi:type="dcterms:W3CDTF">2022-03-09T20:23:03Z</dcterms:created>
  <dcterms:modified xsi:type="dcterms:W3CDTF">2024-05-06T20:09:44Z</dcterms:modified>
</cp:coreProperties>
</file>