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7432000" cy="19202400"/>
  <p:notesSz cx="6858000" cy="9144000"/>
  <p:defaultTextStyle>
    <a:defPPr>
      <a:defRPr lang="en-US"/>
    </a:defPPr>
    <a:lvl1pPr marL="0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1pPr>
    <a:lvl2pPr marL="1332249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2pPr>
    <a:lvl3pPr marL="2664496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3pPr>
    <a:lvl4pPr marL="3996746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4pPr>
    <a:lvl5pPr marL="5328994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5pPr>
    <a:lvl6pPr marL="6661242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6pPr>
    <a:lvl7pPr marL="7993491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7pPr>
    <a:lvl8pPr marL="9325740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8pPr>
    <a:lvl9pPr marL="10657988" algn="l" defTabSz="1332249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910" userDrawn="1">
          <p15:clr>
            <a:srgbClr val="A4A3A4"/>
          </p15:clr>
        </p15:guide>
        <p15:guide id="2" pos="4902" userDrawn="1">
          <p15:clr>
            <a:srgbClr val="A4A3A4"/>
          </p15:clr>
        </p15:guide>
        <p15:guide id="3" pos="5193" userDrawn="1">
          <p15:clr>
            <a:srgbClr val="A4A3A4"/>
          </p15:clr>
        </p15:guide>
        <p15:guide id="4" pos="12379" userDrawn="1">
          <p15:clr>
            <a:srgbClr val="A4A3A4"/>
          </p15:clr>
        </p15:guide>
        <p15:guide id="5" pos="12671" userDrawn="1">
          <p15:clr>
            <a:srgbClr val="A4A3A4"/>
          </p15:clr>
        </p15:guide>
        <p15:guide id="6" pos="1207" userDrawn="1">
          <p15:clr>
            <a:srgbClr val="A4A3A4"/>
          </p15:clr>
        </p15:guide>
        <p15:guide id="7" pos="170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F7C142"/>
    <a:srgbClr val="F8C95B"/>
    <a:srgbClr val="F6B82A"/>
    <a:srgbClr val="F2C806"/>
    <a:srgbClr val="FFC100"/>
    <a:srgbClr val="FFA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491" autoAdjust="0"/>
    <p:restoredTop sz="94660"/>
  </p:normalViewPr>
  <p:slideViewPr>
    <p:cSldViewPr snapToGrid="0" snapToObjects="1">
      <p:cViewPr varScale="1">
        <p:scale>
          <a:sx n="49" d="100"/>
          <a:sy n="49" d="100"/>
        </p:scale>
        <p:origin x="66" y="624"/>
      </p:cViewPr>
      <p:guideLst>
        <p:guide orient="horz" pos="11910"/>
        <p:guide pos="4902"/>
        <p:guide pos="5193"/>
        <p:guide pos="12379"/>
        <p:guide pos="12671"/>
        <p:guide pos="1207"/>
        <p:guide pos="170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965191"/>
            <a:ext cx="23317200" cy="411607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0881360"/>
            <a:ext cx="19202400" cy="49072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05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611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91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22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528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834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140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4457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8986"/>
            <a:ext cx="24688800" cy="320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4480562"/>
            <a:ext cx="24688800" cy="1267269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888200" y="768988"/>
            <a:ext cx="6172200" cy="1638427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768988"/>
            <a:ext cx="18059400" cy="1638427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8986"/>
            <a:ext cx="24688800" cy="320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4480562"/>
            <a:ext cx="24688800" cy="1267269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9" y="12339321"/>
            <a:ext cx="23317200" cy="3813810"/>
          </a:xfrm>
          <a:prstGeom prst="rect">
            <a:avLst/>
          </a:prstGeom>
        </p:spPr>
        <p:txBody>
          <a:bodyPr anchor="t"/>
          <a:lstStyle>
            <a:lvl1pPr algn="l">
              <a:defRPr sz="1146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9" y="8138798"/>
            <a:ext cx="23317200" cy="42005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684">
                <a:solidFill>
                  <a:schemeClr val="tx1">
                    <a:tint val="75000"/>
                  </a:schemeClr>
                </a:solidFill>
              </a:defRPr>
            </a:lvl1pPr>
            <a:lvl2pPr marL="1305725" indent="0">
              <a:buNone/>
              <a:defRPr sz="5096">
                <a:solidFill>
                  <a:schemeClr val="tx1">
                    <a:tint val="75000"/>
                  </a:schemeClr>
                </a:solidFill>
              </a:defRPr>
            </a:lvl2pPr>
            <a:lvl3pPr marL="2611449" indent="0">
              <a:buNone/>
              <a:defRPr sz="4606">
                <a:solidFill>
                  <a:schemeClr val="tx1">
                    <a:tint val="75000"/>
                  </a:schemeClr>
                </a:solidFill>
              </a:defRPr>
            </a:lvl3pPr>
            <a:lvl4pPr marL="3917175" indent="0">
              <a:buNone/>
              <a:defRPr sz="4018">
                <a:solidFill>
                  <a:schemeClr val="tx1">
                    <a:tint val="75000"/>
                  </a:schemeClr>
                </a:solidFill>
              </a:defRPr>
            </a:lvl4pPr>
            <a:lvl5pPr marL="5222900" indent="0">
              <a:buNone/>
              <a:defRPr sz="4018">
                <a:solidFill>
                  <a:schemeClr val="tx1">
                    <a:tint val="75000"/>
                  </a:schemeClr>
                </a:solidFill>
              </a:defRPr>
            </a:lvl5pPr>
            <a:lvl6pPr marL="6528624" indent="0">
              <a:buNone/>
              <a:defRPr sz="4018">
                <a:solidFill>
                  <a:schemeClr val="tx1">
                    <a:tint val="75000"/>
                  </a:schemeClr>
                </a:solidFill>
              </a:defRPr>
            </a:lvl6pPr>
            <a:lvl7pPr marL="7834348" indent="0">
              <a:buNone/>
              <a:defRPr sz="4018">
                <a:solidFill>
                  <a:schemeClr val="tx1">
                    <a:tint val="75000"/>
                  </a:schemeClr>
                </a:solidFill>
              </a:defRPr>
            </a:lvl7pPr>
            <a:lvl8pPr marL="9140074" indent="0">
              <a:buNone/>
              <a:defRPr sz="4018">
                <a:solidFill>
                  <a:schemeClr val="tx1">
                    <a:tint val="75000"/>
                  </a:schemeClr>
                </a:solidFill>
              </a:defRPr>
            </a:lvl8pPr>
            <a:lvl9pPr marL="10445798" indent="0">
              <a:buNone/>
              <a:defRPr sz="40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8986"/>
            <a:ext cx="24688800" cy="320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4480562"/>
            <a:ext cx="12115800" cy="12672696"/>
          </a:xfrm>
          <a:prstGeom prst="rect">
            <a:avLst/>
          </a:prstGeom>
        </p:spPr>
        <p:txBody>
          <a:bodyPr/>
          <a:lstStyle>
            <a:lvl1pPr>
              <a:defRPr sz="8036"/>
            </a:lvl1pPr>
            <a:lvl2pPr>
              <a:defRPr sz="6860"/>
            </a:lvl2pPr>
            <a:lvl3pPr>
              <a:defRPr sz="5684"/>
            </a:lvl3pPr>
            <a:lvl4pPr>
              <a:defRPr sz="5096"/>
            </a:lvl4pPr>
            <a:lvl5pPr>
              <a:defRPr sz="5096"/>
            </a:lvl5pPr>
            <a:lvl6pPr>
              <a:defRPr sz="5096"/>
            </a:lvl6pPr>
            <a:lvl7pPr>
              <a:defRPr sz="5096"/>
            </a:lvl7pPr>
            <a:lvl8pPr>
              <a:defRPr sz="5096"/>
            </a:lvl8pPr>
            <a:lvl9pPr>
              <a:defRPr sz="50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44600" y="4480562"/>
            <a:ext cx="12115800" cy="12672696"/>
          </a:xfrm>
          <a:prstGeom prst="rect">
            <a:avLst/>
          </a:prstGeom>
        </p:spPr>
        <p:txBody>
          <a:bodyPr/>
          <a:lstStyle>
            <a:lvl1pPr>
              <a:defRPr sz="8036"/>
            </a:lvl1pPr>
            <a:lvl2pPr>
              <a:defRPr sz="6860"/>
            </a:lvl2pPr>
            <a:lvl3pPr>
              <a:defRPr sz="5684"/>
            </a:lvl3pPr>
            <a:lvl4pPr>
              <a:defRPr sz="5096"/>
            </a:lvl4pPr>
            <a:lvl5pPr>
              <a:defRPr sz="5096"/>
            </a:lvl5pPr>
            <a:lvl6pPr>
              <a:defRPr sz="5096"/>
            </a:lvl6pPr>
            <a:lvl7pPr>
              <a:defRPr sz="5096"/>
            </a:lvl7pPr>
            <a:lvl8pPr>
              <a:defRPr sz="5096"/>
            </a:lvl8pPr>
            <a:lvl9pPr>
              <a:defRPr sz="50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8986"/>
            <a:ext cx="24688800" cy="3200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4298316"/>
            <a:ext cx="12120564" cy="17913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860" b="1"/>
            </a:lvl1pPr>
            <a:lvl2pPr marL="1305725" indent="0">
              <a:buNone/>
              <a:defRPr sz="5684" b="1"/>
            </a:lvl2pPr>
            <a:lvl3pPr marL="2611449" indent="0">
              <a:buNone/>
              <a:defRPr sz="5096" b="1"/>
            </a:lvl3pPr>
            <a:lvl4pPr marL="3917175" indent="0">
              <a:buNone/>
              <a:defRPr sz="4606" b="1"/>
            </a:lvl4pPr>
            <a:lvl5pPr marL="5222900" indent="0">
              <a:buNone/>
              <a:defRPr sz="4606" b="1"/>
            </a:lvl5pPr>
            <a:lvl6pPr marL="6528624" indent="0">
              <a:buNone/>
              <a:defRPr sz="4606" b="1"/>
            </a:lvl6pPr>
            <a:lvl7pPr marL="7834348" indent="0">
              <a:buNone/>
              <a:defRPr sz="4606" b="1"/>
            </a:lvl7pPr>
            <a:lvl8pPr marL="9140074" indent="0">
              <a:buNone/>
              <a:defRPr sz="4606" b="1"/>
            </a:lvl8pPr>
            <a:lvl9pPr marL="10445798" indent="0">
              <a:buNone/>
              <a:defRPr sz="460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6089650"/>
            <a:ext cx="12120564" cy="11063606"/>
          </a:xfrm>
          <a:prstGeom prst="rect">
            <a:avLst/>
          </a:prstGeom>
        </p:spPr>
        <p:txBody>
          <a:bodyPr/>
          <a:lstStyle>
            <a:lvl1pPr>
              <a:defRPr sz="6860"/>
            </a:lvl1pPr>
            <a:lvl2pPr>
              <a:defRPr sz="5684"/>
            </a:lvl2pPr>
            <a:lvl3pPr>
              <a:defRPr sz="5096"/>
            </a:lvl3pPr>
            <a:lvl4pPr>
              <a:defRPr sz="4606"/>
            </a:lvl4pPr>
            <a:lvl5pPr>
              <a:defRPr sz="4606"/>
            </a:lvl5pPr>
            <a:lvl6pPr>
              <a:defRPr sz="4606"/>
            </a:lvl6pPr>
            <a:lvl7pPr>
              <a:defRPr sz="4606"/>
            </a:lvl7pPr>
            <a:lvl8pPr>
              <a:defRPr sz="4606"/>
            </a:lvl8pPr>
            <a:lvl9pPr>
              <a:defRPr sz="46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80" y="4298316"/>
            <a:ext cx="12125325" cy="17913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860" b="1"/>
            </a:lvl1pPr>
            <a:lvl2pPr marL="1305725" indent="0">
              <a:buNone/>
              <a:defRPr sz="5684" b="1"/>
            </a:lvl2pPr>
            <a:lvl3pPr marL="2611449" indent="0">
              <a:buNone/>
              <a:defRPr sz="5096" b="1"/>
            </a:lvl3pPr>
            <a:lvl4pPr marL="3917175" indent="0">
              <a:buNone/>
              <a:defRPr sz="4606" b="1"/>
            </a:lvl4pPr>
            <a:lvl5pPr marL="5222900" indent="0">
              <a:buNone/>
              <a:defRPr sz="4606" b="1"/>
            </a:lvl5pPr>
            <a:lvl6pPr marL="6528624" indent="0">
              <a:buNone/>
              <a:defRPr sz="4606" b="1"/>
            </a:lvl6pPr>
            <a:lvl7pPr marL="7834348" indent="0">
              <a:buNone/>
              <a:defRPr sz="4606" b="1"/>
            </a:lvl7pPr>
            <a:lvl8pPr marL="9140074" indent="0">
              <a:buNone/>
              <a:defRPr sz="4606" b="1"/>
            </a:lvl8pPr>
            <a:lvl9pPr marL="10445798" indent="0">
              <a:buNone/>
              <a:defRPr sz="460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80" y="6089650"/>
            <a:ext cx="12125325" cy="11063606"/>
          </a:xfrm>
          <a:prstGeom prst="rect">
            <a:avLst/>
          </a:prstGeom>
        </p:spPr>
        <p:txBody>
          <a:bodyPr/>
          <a:lstStyle>
            <a:lvl1pPr>
              <a:defRPr sz="6860"/>
            </a:lvl1pPr>
            <a:lvl2pPr>
              <a:defRPr sz="5684"/>
            </a:lvl2pPr>
            <a:lvl3pPr>
              <a:defRPr sz="5096"/>
            </a:lvl3pPr>
            <a:lvl4pPr>
              <a:defRPr sz="4606"/>
            </a:lvl4pPr>
            <a:lvl5pPr>
              <a:defRPr sz="4606"/>
            </a:lvl5pPr>
            <a:lvl6pPr>
              <a:defRPr sz="4606"/>
            </a:lvl6pPr>
            <a:lvl7pPr>
              <a:defRPr sz="4606"/>
            </a:lvl7pPr>
            <a:lvl8pPr>
              <a:defRPr sz="4606"/>
            </a:lvl8pPr>
            <a:lvl9pPr>
              <a:defRPr sz="46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8986"/>
            <a:ext cx="24688800" cy="320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5" y="764540"/>
            <a:ext cx="9024939" cy="3253740"/>
          </a:xfrm>
          <a:prstGeom prst="rect">
            <a:avLst/>
          </a:prstGeom>
        </p:spPr>
        <p:txBody>
          <a:bodyPr anchor="b"/>
          <a:lstStyle>
            <a:lvl1pPr algn="l">
              <a:defRPr sz="568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764542"/>
            <a:ext cx="15335250" cy="16388716"/>
          </a:xfrm>
          <a:prstGeom prst="rect">
            <a:avLst/>
          </a:prstGeom>
        </p:spPr>
        <p:txBody>
          <a:bodyPr/>
          <a:lstStyle>
            <a:lvl1pPr>
              <a:defRPr sz="9114"/>
            </a:lvl1pPr>
            <a:lvl2pPr>
              <a:defRPr sz="8036"/>
            </a:lvl2pPr>
            <a:lvl3pPr>
              <a:defRPr sz="6860"/>
            </a:lvl3pPr>
            <a:lvl4pPr>
              <a:defRPr sz="5684"/>
            </a:lvl4pPr>
            <a:lvl5pPr>
              <a:defRPr sz="5684"/>
            </a:lvl5pPr>
            <a:lvl6pPr>
              <a:defRPr sz="5684"/>
            </a:lvl6pPr>
            <a:lvl7pPr>
              <a:defRPr sz="5684"/>
            </a:lvl7pPr>
            <a:lvl8pPr>
              <a:defRPr sz="5684"/>
            </a:lvl8pPr>
            <a:lvl9pPr>
              <a:defRPr sz="568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5" y="4018282"/>
            <a:ext cx="9024939" cy="13134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18"/>
            </a:lvl1pPr>
            <a:lvl2pPr marL="1305725" indent="0">
              <a:buNone/>
              <a:defRPr sz="3430"/>
            </a:lvl2pPr>
            <a:lvl3pPr marL="2611449" indent="0">
              <a:buNone/>
              <a:defRPr sz="2842"/>
            </a:lvl3pPr>
            <a:lvl4pPr marL="3917175" indent="0">
              <a:buNone/>
              <a:defRPr sz="2548"/>
            </a:lvl4pPr>
            <a:lvl5pPr marL="5222900" indent="0">
              <a:buNone/>
              <a:defRPr sz="2548"/>
            </a:lvl5pPr>
            <a:lvl6pPr marL="6528624" indent="0">
              <a:buNone/>
              <a:defRPr sz="2548"/>
            </a:lvl6pPr>
            <a:lvl7pPr marL="7834348" indent="0">
              <a:buNone/>
              <a:defRPr sz="2548"/>
            </a:lvl7pPr>
            <a:lvl8pPr marL="9140074" indent="0">
              <a:buNone/>
              <a:defRPr sz="2548"/>
            </a:lvl8pPr>
            <a:lvl9pPr marL="10445798" indent="0">
              <a:buNone/>
              <a:defRPr sz="25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4" y="13441680"/>
            <a:ext cx="16459200" cy="1586866"/>
          </a:xfrm>
          <a:prstGeom prst="rect">
            <a:avLst/>
          </a:prstGeom>
        </p:spPr>
        <p:txBody>
          <a:bodyPr anchor="b"/>
          <a:lstStyle>
            <a:lvl1pPr algn="l">
              <a:defRPr sz="568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4" y="1715770"/>
            <a:ext cx="16459200" cy="11521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114"/>
            </a:lvl1pPr>
            <a:lvl2pPr marL="1305725" indent="0">
              <a:buNone/>
              <a:defRPr sz="8036"/>
            </a:lvl2pPr>
            <a:lvl3pPr marL="2611449" indent="0">
              <a:buNone/>
              <a:defRPr sz="6860"/>
            </a:lvl3pPr>
            <a:lvl4pPr marL="3917175" indent="0">
              <a:buNone/>
              <a:defRPr sz="5684"/>
            </a:lvl4pPr>
            <a:lvl5pPr marL="5222900" indent="0">
              <a:buNone/>
              <a:defRPr sz="5684"/>
            </a:lvl5pPr>
            <a:lvl6pPr marL="6528624" indent="0">
              <a:buNone/>
              <a:defRPr sz="5684"/>
            </a:lvl6pPr>
            <a:lvl7pPr marL="7834348" indent="0">
              <a:buNone/>
              <a:defRPr sz="5684"/>
            </a:lvl7pPr>
            <a:lvl8pPr marL="9140074" indent="0">
              <a:buNone/>
              <a:defRPr sz="5684"/>
            </a:lvl8pPr>
            <a:lvl9pPr marL="10445798" indent="0">
              <a:buNone/>
              <a:defRPr sz="5684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4" y="15028546"/>
            <a:ext cx="16459200" cy="22536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18"/>
            </a:lvl1pPr>
            <a:lvl2pPr marL="1305725" indent="0">
              <a:buNone/>
              <a:defRPr sz="3430"/>
            </a:lvl2pPr>
            <a:lvl3pPr marL="2611449" indent="0">
              <a:buNone/>
              <a:defRPr sz="2842"/>
            </a:lvl3pPr>
            <a:lvl4pPr marL="3917175" indent="0">
              <a:buNone/>
              <a:defRPr sz="2548"/>
            </a:lvl4pPr>
            <a:lvl5pPr marL="5222900" indent="0">
              <a:buNone/>
              <a:defRPr sz="2548"/>
            </a:lvl5pPr>
            <a:lvl6pPr marL="6528624" indent="0">
              <a:buNone/>
              <a:defRPr sz="2548"/>
            </a:lvl6pPr>
            <a:lvl7pPr marL="7834348" indent="0">
              <a:buNone/>
              <a:defRPr sz="2548"/>
            </a:lvl7pPr>
            <a:lvl8pPr marL="9140074" indent="0">
              <a:buNone/>
              <a:defRPr sz="2548"/>
            </a:lvl8pPr>
            <a:lvl9pPr marL="10445798" indent="0">
              <a:buNone/>
              <a:defRPr sz="25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372600" y="17797781"/>
            <a:ext cx="86868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59600" y="17797781"/>
            <a:ext cx="6400800" cy="102235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314166"/>
            <a:ext cx="27432000" cy="146304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96"/>
          </a:p>
        </p:txBody>
      </p:sp>
      <p:sp>
        <p:nvSpPr>
          <p:cNvPr id="9" name="Rectangle 8"/>
          <p:cNvSpPr/>
          <p:nvPr userDrawn="1"/>
        </p:nvSpPr>
        <p:spPr>
          <a:xfrm>
            <a:off x="0" y="-1"/>
            <a:ext cx="27432000" cy="3310971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96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492872-5379-4016-ADFE-7FB63ECEEA9A}"/>
              </a:ext>
            </a:extLst>
          </p:cNvPr>
          <p:cNvSpPr/>
          <p:nvPr userDrawn="1"/>
        </p:nvSpPr>
        <p:spPr>
          <a:xfrm>
            <a:off x="0" y="18979748"/>
            <a:ext cx="27432000" cy="2226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96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7C7DA8-B402-431B-82ED-6906DC4BA1EF}"/>
              </a:ext>
            </a:extLst>
          </p:cNvPr>
          <p:cNvSpPr/>
          <p:nvPr userDrawn="1"/>
        </p:nvSpPr>
        <p:spPr>
          <a:xfrm>
            <a:off x="0" y="18867131"/>
            <a:ext cx="27432000" cy="146304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96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5725" rtl="0" eaLnBrk="1" latinLnBrk="0" hangingPunct="1">
        <a:spcBef>
          <a:spcPct val="0"/>
        </a:spcBef>
        <a:buNone/>
        <a:defRPr sz="12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79294" indent="-979294" algn="l" defTabSz="1305725" rtl="0" eaLnBrk="1" latinLnBrk="0" hangingPunct="1">
        <a:spcBef>
          <a:spcPct val="20000"/>
        </a:spcBef>
        <a:buFont typeface="Arial"/>
        <a:buChar char="•"/>
        <a:defRPr sz="9114" kern="1200">
          <a:solidFill>
            <a:schemeClr val="tx1"/>
          </a:solidFill>
          <a:latin typeface="+mn-lt"/>
          <a:ea typeface="+mn-ea"/>
          <a:cs typeface="+mn-cs"/>
        </a:defRPr>
      </a:lvl1pPr>
      <a:lvl2pPr marL="2121803" indent="-816078" algn="l" defTabSz="1305725" rtl="0" eaLnBrk="1" latinLnBrk="0" hangingPunct="1">
        <a:spcBef>
          <a:spcPct val="20000"/>
        </a:spcBef>
        <a:buFont typeface="Arial"/>
        <a:buChar char="–"/>
        <a:defRPr sz="8036" kern="1200">
          <a:solidFill>
            <a:schemeClr val="tx1"/>
          </a:solidFill>
          <a:latin typeface="+mn-lt"/>
          <a:ea typeface="+mn-ea"/>
          <a:cs typeface="+mn-cs"/>
        </a:defRPr>
      </a:lvl2pPr>
      <a:lvl3pPr marL="3264312" indent="-652862" algn="l" defTabSz="1305725" rtl="0" eaLnBrk="1" latinLnBrk="0" hangingPunct="1">
        <a:spcBef>
          <a:spcPct val="20000"/>
        </a:spcBef>
        <a:buFont typeface="Arial"/>
        <a:buChar char="•"/>
        <a:defRPr sz="6860" kern="1200">
          <a:solidFill>
            <a:schemeClr val="tx1"/>
          </a:solidFill>
          <a:latin typeface="+mn-lt"/>
          <a:ea typeface="+mn-ea"/>
          <a:cs typeface="+mn-cs"/>
        </a:defRPr>
      </a:lvl3pPr>
      <a:lvl4pPr marL="4570037" indent="-652862" algn="l" defTabSz="1305725" rtl="0" eaLnBrk="1" latinLnBrk="0" hangingPunct="1">
        <a:spcBef>
          <a:spcPct val="20000"/>
        </a:spcBef>
        <a:buFont typeface="Arial"/>
        <a:buChar char="–"/>
        <a:defRPr sz="5684" kern="1200">
          <a:solidFill>
            <a:schemeClr val="tx1"/>
          </a:solidFill>
          <a:latin typeface="+mn-lt"/>
          <a:ea typeface="+mn-ea"/>
          <a:cs typeface="+mn-cs"/>
        </a:defRPr>
      </a:lvl4pPr>
      <a:lvl5pPr marL="5875762" indent="-652862" algn="l" defTabSz="1305725" rtl="0" eaLnBrk="1" latinLnBrk="0" hangingPunct="1">
        <a:spcBef>
          <a:spcPct val="20000"/>
        </a:spcBef>
        <a:buFont typeface="Arial"/>
        <a:buChar char="»"/>
        <a:defRPr sz="5684" kern="1200">
          <a:solidFill>
            <a:schemeClr val="tx1"/>
          </a:solidFill>
          <a:latin typeface="+mn-lt"/>
          <a:ea typeface="+mn-ea"/>
          <a:cs typeface="+mn-cs"/>
        </a:defRPr>
      </a:lvl5pPr>
      <a:lvl6pPr marL="7181486" indent="-652862" algn="l" defTabSz="1305725" rtl="0" eaLnBrk="1" latinLnBrk="0" hangingPunct="1">
        <a:spcBef>
          <a:spcPct val="20000"/>
        </a:spcBef>
        <a:buFont typeface="Arial"/>
        <a:buChar char="•"/>
        <a:defRPr sz="5684" kern="1200">
          <a:solidFill>
            <a:schemeClr val="tx1"/>
          </a:solidFill>
          <a:latin typeface="+mn-lt"/>
          <a:ea typeface="+mn-ea"/>
          <a:cs typeface="+mn-cs"/>
        </a:defRPr>
      </a:lvl6pPr>
      <a:lvl7pPr marL="8487212" indent="-652862" algn="l" defTabSz="1305725" rtl="0" eaLnBrk="1" latinLnBrk="0" hangingPunct="1">
        <a:spcBef>
          <a:spcPct val="20000"/>
        </a:spcBef>
        <a:buFont typeface="Arial"/>
        <a:buChar char="•"/>
        <a:defRPr sz="5684" kern="1200">
          <a:solidFill>
            <a:schemeClr val="tx1"/>
          </a:solidFill>
          <a:latin typeface="+mn-lt"/>
          <a:ea typeface="+mn-ea"/>
          <a:cs typeface="+mn-cs"/>
        </a:defRPr>
      </a:lvl7pPr>
      <a:lvl8pPr marL="9792936" indent="-652862" algn="l" defTabSz="1305725" rtl="0" eaLnBrk="1" latinLnBrk="0" hangingPunct="1">
        <a:spcBef>
          <a:spcPct val="20000"/>
        </a:spcBef>
        <a:buFont typeface="Arial"/>
        <a:buChar char="•"/>
        <a:defRPr sz="5684" kern="1200">
          <a:solidFill>
            <a:schemeClr val="tx1"/>
          </a:solidFill>
          <a:latin typeface="+mn-lt"/>
          <a:ea typeface="+mn-ea"/>
          <a:cs typeface="+mn-cs"/>
        </a:defRPr>
      </a:lvl8pPr>
      <a:lvl9pPr marL="11098661" indent="-652862" algn="l" defTabSz="1305725" rtl="0" eaLnBrk="1" latinLnBrk="0" hangingPunct="1">
        <a:spcBef>
          <a:spcPct val="20000"/>
        </a:spcBef>
        <a:buFont typeface="Arial"/>
        <a:buChar char="•"/>
        <a:defRPr sz="56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1pPr>
      <a:lvl2pPr marL="1305725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2pPr>
      <a:lvl3pPr marL="2611449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3pPr>
      <a:lvl4pPr marL="3917175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4pPr>
      <a:lvl5pPr marL="5222900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5pPr>
      <a:lvl6pPr marL="6528624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6pPr>
      <a:lvl7pPr marL="7834348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7pPr>
      <a:lvl8pPr marL="9140074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8pPr>
      <a:lvl9pPr marL="10445798" algn="l" defTabSz="1305725" rtl="0" eaLnBrk="1" latinLnBrk="0" hangingPunct="1">
        <a:defRPr sz="50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84982" y="396249"/>
            <a:ext cx="23077863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40" dirty="0">
                <a:solidFill>
                  <a:srgbClr val="FFCD00"/>
                </a:solidFill>
                <a:latin typeface="Arial Black"/>
                <a:cs typeface="Arial Black"/>
              </a:rPr>
              <a:t>Title here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4982" y="2110886"/>
            <a:ext cx="23077863" cy="57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36" b="1" dirty="0">
                <a:solidFill>
                  <a:schemeClr val="bg1"/>
                </a:solidFill>
                <a:cs typeface="Arial Black"/>
              </a:rPr>
              <a:t>Authors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4981" y="2671321"/>
            <a:ext cx="23033684" cy="454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52" dirty="0">
                <a:solidFill>
                  <a:schemeClr val="bg1"/>
                </a:solidFill>
                <a:cs typeface="Arial Black"/>
              </a:rPr>
              <a:t>Organizations/Affiliations</a:t>
            </a:r>
          </a:p>
        </p:txBody>
      </p:sp>
      <p:sp>
        <p:nvSpPr>
          <p:cNvPr id="21" name="Text Box 652"/>
          <p:cNvSpPr txBox="1">
            <a:spLocks noChangeArrowheads="1"/>
          </p:cNvSpPr>
          <p:nvPr/>
        </p:nvSpPr>
        <p:spPr bwMode="auto">
          <a:xfrm>
            <a:off x="635254" y="3716693"/>
            <a:ext cx="636126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 dirty="0">
                <a:latin typeface="Arial Black" charset="0"/>
                <a:ea typeface="Arial Black" charset="0"/>
                <a:cs typeface="Arial Black" charset="0"/>
              </a:rPr>
              <a:t>Introduction</a:t>
            </a:r>
          </a:p>
        </p:txBody>
      </p:sp>
      <p:sp>
        <p:nvSpPr>
          <p:cNvPr id="22" name="Text Box 656"/>
          <p:cNvSpPr txBox="1">
            <a:spLocks noChangeArrowheads="1"/>
          </p:cNvSpPr>
          <p:nvPr/>
        </p:nvSpPr>
        <p:spPr bwMode="auto">
          <a:xfrm>
            <a:off x="663042" y="10945158"/>
            <a:ext cx="63304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>
                <a:latin typeface="Arial Black" charset="0"/>
                <a:ea typeface="Arial Black" charset="0"/>
                <a:cs typeface="Arial Black" charset="0"/>
              </a:rPr>
              <a:t>Methods</a:t>
            </a:r>
          </a:p>
        </p:txBody>
      </p:sp>
      <p:sp>
        <p:nvSpPr>
          <p:cNvPr id="24" name="Text Box 667"/>
          <p:cNvSpPr txBox="1">
            <a:spLocks noChangeArrowheads="1"/>
          </p:cNvSpPr>
          <p:nvPr/>
        </p:nvSpPr>
        <p:spPr bwMode="auto">
          <a:xfrm>
            <a:off x="19967451" y="10945159"/>
            <a:ext cx="731083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Conclusions</a:t>
            </a:r>
          </a:p>
        </p:txBody>
      </p:sp>
      <p:sp>
        <p:nvSpPr>
          <p:cNvPr id="25" name="Text Box 671"/>
          <p:cNvSpPr txBox="1">
            <a:spLocks noChangeArrowheads="1"/>
          </p:cNvSpPr>
          <p:nvPr/>
        </p:nvSpPr>
        <p:spPr bwMode="auto">
          <a:xfrm>
            <a:off x="19967451" y="3716694"/>
            <a:ext cx="731083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Discussion</a:t>
            </a:r>
          </a:p>
        </p:txBody>
      </p:sp>
      <p:sp>
        <p:nvSpPr>
          <p:cNvPr id="27" name="Text Box 676"/>
          <p:cNvSpPr txBox="1">
            <a:spLocks noChangeArrowheads="1"/>
          </p:cNvSpPr>
          <p:nvPr/>
        </p:nvSpPr>
        <p:spPr bwMode="auto">
          <a:xfrm>
            <a:off x="635254" y="4351868"/>
            <a:ext cx="63612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/>
              <a:t>Text here</a:t>
            </a:r>
            <a:endParaRPr lang="en-US" sz="7200"/>
          </a:p>
        </p:txBody>
      </p:sp>
      <p:sp>
        <p:nvSpPr>
          <p:cNvPr id="28" name="Text Box 677"/>
          <p:cNvSpPr txBox="1">
            <a:spLocks noChangeArrowheads="1"/>
          </p:cNvSpPr>
          <p:nvPr/>
        </p:nvSpPr>
        <p:spPr bwMode="auto">
          <a:xfrm>
            <a:off x="663042" y="11593348"/>
            <a:ext cx="63304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/>
              <a:t>Text here</a:t>
            </a:r>
            <a:endParaRPr lang="en-US" sz="7200"/>
          </a:p>
        </p:txBody>
      </p:sp>
      <p:sp>
        <p:nvSpPr>
          <p:cNvPr id="29" name="Text Box 679"/>
          <p:cNvSpPr txBox="1">
            <a:spLocks noChangeArrowheads="1"/>
          </p:cNvSpPr>
          <p:nvPr/>
        </p:nvSpPr>
        <p:spPr bwMode="auto">
          <a:xfrm>
            <a:off x="19967451" y="4351868"/>
            <a:ext cx="7310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/>
              <a:t>Text here</a:t>
            </a:r>
            <a:endParaRPr lang="en-US" sz="7200"/>
          </a:p>
        </p:txBody>
      </p:sp>
      <p:sp>
        <p:nvSpPr>
          <p:cNvPr id="30" name="Text Box 680"/>
          <p:cNvSpPr txBox="1">
            <a:spLocks noChangeArrowheads="1"/>
          </p:cNvSpPr>
          <p:nvPr/>
        </p:nvSpPr>
        <p:spPr bwMode="auto">
          <a:xfrm>
            <a:off x="19967451" y="11587406"/>
            <a:ext cx="7310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/>
              <a:t>Text here</a:t>
            </a:r>
            <a:endParaRPr lang="en-US" sz="7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7546A75-6053-4359-A75D-D1CF0CBC629F}"/>
              </a:ext>
            </a:extLst>
          </p:cNvPr>
          <p:cNvSpPr/>
          <p:nvPr/>
        </p:nvSpPr>
        <p:spPr>
          <a:xfrm>
            <a:off x="7868915" y="3891014"/>
            <a:ext cx="11694171" cy="147723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0"/>
          </a:p>
        </p:txBody>
      </p:sp>
      <p:sp>
        <p:nvSpPr>
          <p:cNvPr id="26" name="Text Box 675"/>
          <p:cNvSpPr txBox="1">
            <a:spLocks noChangeArrowheads="1"/>
          </p:cNvSpPr>
          <p:nvPr/>
        </p:nvSpPr>
        <p:spPr bwMode="auto">
          <a:xfrm>
            <a:off x="12619822" y="3632482"/>
            <a:ext cx="2192357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000" dirty="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Results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234F0BF-BA16-EA41-B5E5-51166B73F1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4416426" y="2116351"/>
            <a:ext cx="1809345" cy="13595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Teresa Ruggle</dc:creator>
  <cp:lastModifiedBy>Strommer, Lori</cp:lastModifiedBy>
  <cp:revision>19</cp:revision>
  <dcterms:created xsi:type="dcterms:W3CDTF">2014-02-18T19:43:21Z</dcterms:created>
  <dcterms:modified xsi:type="dcterms:W3CDTF">2024-05-06T20:17:02Z</dcterms:modified>
</cp:coreProperties>
</file>