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m" ContentType="application/vnd.ms-excel.sheet.macroEnabled.12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43891200" cy="32918400"/>
  <p:notesSz cx="6858000" cy="9144000"/>
  <p:defaultTextStyle>
    <a:defPPr>
      <a:defRPr lang="en-US"/>
    </a:defPPr>
    <a:lvl1pPr marL="0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313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627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29936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250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6563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59873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3186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6500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01" autoAdjust="0"/>
    <p:restoredTop sz="96366" autoAdjust="0"/>
  </p:normalViewPr>
  <p:slideViewPr>
    <p:cSldViewPr snapToGrid="0" snapToObjects="1">
      <p:cViewPr varScale="1">
        <p:scale>
          <a:sx n="30" d="100"/>
          <a:sy n="30" d="100"/>
        </p:scale>
        <p:origin x="198" y="5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02" d="100"/>
          <a:sy n="102" d="100"/>
        </p:scale>
        <p:origin x="151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Macro-Enabled_Worksheet.xlsm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3200" dirty="0"/>
              <a:t>Chart Title is</a:t>
            </a:r>
            <a:r>
              <a:rPr lang="en-US" sz="3200" baseline="0" dirty="0"/>
              <a:t> Roboto Bold, Size 32</a:t>
            </a:r>
            <a:endParaRPr lang="en-US" sz="3200" dirty="0"/>
          </a:p>
        </c:rich>
      </c:tx>
      <c:layout>
        <c:manualLayout>
          <c:xMode val="edge"/>
          <c:yMode val="edge"/>
          <c:x val="0.11853099561814416"/>
          <c:y val="2.77008449680517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4473840587884176E-2"/>
          <c:y val="0.20213898844433498"/>
          <c:w val="0.91863613210878825"/>
          <c:h val="0.552389411800828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FA-3C47-929F-97BF028B5E3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FA-3C47-929F-97BF028B5E3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6FA-3C47-929F-97BF028B5E3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3.5</c:v>
                </c:pt>
                <c:pt idx="1">
                  <c:v>1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6FA-3C47-929F-97BF028B5E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5466128"/>
        <c:axId val="1970219727"/>
      </c:barChart>
      <c:catAx>
        <c:axId val="175466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0219727"/>
        <c:crosses val="autoZero"/>
        <c:auto val="1"/>
        <c:lblAlgn val="ctr"/>
        <c:lblOffset val="100"/>
        <c:noMultiLvlLbl val="0"/>
      </c:catAx>
      <c:valAx>
        <c:axId val="19702197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46612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492788112992361"/>
          <c:y val="0.9092836667174693"/>
          <c:w val="0.61533089558688059"/>
          <c:h val="7.54954719935153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cap="none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Chart Title is Roboto Bold, Size 32</a:t>
            </a:r>
          </a:p>
        </c:rich>
      </c:tx>
      <c:layout>
        <c:manualLayout>
          <c:xMode val="edge"/>
          <c:yMode val="edge"/>
          <c:x val="0.14505655586937491"/>
          <c:y val="3.78882748099021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cap="none" spc="5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4360341529129945"/>
          <c:y val="0.17866614621287"/>
          <c:w val="0.47957202153859052"/>
          <c:h val="0.6939063945826037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effectLst/>
            <a:scene3d>
              <a:camera prst="orthographicFront"/>
              <a:lightRig rig="brightRoom" dir="t"/>
            </a:scene3d>
            <a:sp3d prstMaterial="flat">
              <a:contourClr>
                <a:srgbClr val="000000"/>
              </a:contourClr>
            </a:sp3d>
          </c:spPr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82E-EE4A-A6D8-749DDC8C0CF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82E-EE4A-A6D8-749DDC8C0CF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782E-EE4A-A6D8-749DDC8C0CF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782E-EE4A-A6D8-749DDC8C0CF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782E-EE4A-A6D8-749DDC8C0CFB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782E-EE4A-A6D8-749DDC8C0C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Series 1</c:v>
                </c:pt>
                <c:pt idx="1">
                  <c:v>Series 2</c:v>
                </c:pt>
                <c:pt idx="2">
                  <c:v>Series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82E-EE4A-A6D8-749DDC8C0CF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4.5826954124907254E-2"/>
          <c:y val="0.91534293236338682"/>
          <c:w val="0.91412777537645751"/>
          <c:h val="4.33846275449781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9615C9-C6F1-014D-A3A7-7A5DB4A377FE}" type="doc">
      <dgm:prSet loTypeId="urn:microsoft.com/office/officeart/2005/8/layout/pyramid1" loCatId="" qsTypeId="urn:microsoft.com/office/officeart/2005/8/quickstyle/simple1" qsCatId="simple" csTypeId="urn:microsoft.com/office/officeart/2005/8/colors/accent1_2" csCatId="accent1" phldr="1"/>
      <dgm:spPr/>
    </dgm:pt>
    <dgm:pt modelId="{F2A80D4E-DCDF-DD47-B0A0-103201ABFF8D}">
      <dgm:prSet phldrT="[Text]" custT="1"/>
      <dgm:spPr>
        <a:solidFill>
          <a:schemeClr val="accent3"/>
        </a:solidFill>
        <a:ln>
          <a:solidFill>
            <a:schemeClr val="lt1">
              <a:hueOff val="0"/>
              <a:satOff val="0"/>
              <a:lumOff val="0"/>
            </a:schemeClr>
          </a:solidFill>
        </a:ln>
      </dgm:spPr>
      <dgm:t>
        <a:bodyPr anchor="ctr"/>
        <a:lstStyle/>
        <a:p>
          <a:br>
            <a:rPr lang="en-US" sz="2800" dirty="0">
              <a:solidFill>
                <a:schemeClr val="tx1"/>
              </a:solidFill>
            </a:rPr>
          </a:br>
          <a:br>
            <a:rPr lang="en-US" sz="2800" dirty="0">
              <a:solidFill>
                <a:schemeClr val="tx1"/>
              </a:solidFill>
            </a:rPr>
          </a:br>
          <a:r>
            <a:rPr lang="en-US" sz="2800" dirty="0">
              <a:solidFill>
                <a:schemeClr val="tx1"/>
              </a:solidFill>
            </a:rPr>
            <a:t>Series 1</a:t>
          </a:r>
          <a:endParaRPr lang="en-US" sz="1400" dirty="0">
            <a:solidFill>
              <a:schemeClr val="tx1"/>
            </a:solidFill>
          </a:endParaRPr>
        </a:p>
      </dgm:t>
    </dgm:pt>
    <dgm:pt modelId="{AAE9F486-967B-F741-A320-903B7BAD1BB6}" type="parTrans" cxnId="{5F0B9C5A-22D4-104D-A6D7-3D8E89847F26}">
      <dgm:prSet/>
      <dgm:spPr/>
      <dgm:t>
        <a:bodyPr/>
        <a:lstStyle/>
        <a:p>
          <a:endParaRPr lang="en-US"/>
        </a:p>
      </dgm:t>
    </dgm:pt>
    <dgm:pt modelId="{F9FAAC82-4768-9541-B270-7F034CA5B77C}" type="sibTrans" cxnId="{5F0B9C5A-22D4-104D-A6D7-3D8E89847F26}">
      <dgm:prSet/>
      <dgm:spPr/>
      <dgm:t>
        <a:bodyPr/>
        <a:lstStyle/>
        <a:p>
          <a:endParaRPr lang="en-US"/>
        </a:p>
      </dgm:t>
    </dgm:pt>
    <dgm:pt modelId="{7AF5E0A5-A3D5-5044-9AE9-85D2AACDE2EC}">
      <dgm:prSet phldrT="[Text]" custT="1"/>
      <dgm:spPr>
        <a:solidFill>
          <a:schemeClr val="accent2"/>
        </a:solidFill>
        <a:ln w="63500">
          <a:solidFill>
            <a:schemeClr val="bg1"/>
          </a:solidFill>
        </a:ln>
      </dgm:spPr>
      <dgm:t>
        <a:bodyPr anchor="ctr"/>
        <a:lstStyle/>
        <a:p>
          <a:pPr>
            <a:lnSpc>
              <a:spcPct val="100000"/>
            </a:lnSpc>
          </a:pPr>
          <a:r>
            <a:rPr lang="en-US" sz="2800" dirty="0">
              <a:solidFill>
                <a:schemeClr val="bg1"/>
              </a:solidFill>
            </a:rPr>
            <a:t>Series 2</a:t>
          </a:r>
        </a:p>
      </dgm:t>
    </dgm:pt>
    <dgm:pt modelId="{AB25051B-11ED-0545-8F30-6F13878D99BD}" type="parTrans" cxnId="{34D98D55-F8AB-774C-B43B-231FBFEC5E76}">
      <dgm:prSet/>
      <dgm:spPr/>
      <dgm:t>
        <a:bodyPr/>
        <a:lstStyle/>
        <a:p>
          <a:endParaRPr lang="en-US"/>
        </a:p>
      </dgm:t>
    </dgm:pt>
    <dgm:pt modelId="{A0BD8C14-DE4E-A647-A64E-204A7E481B5F}" type="sibTrans" cxnId="{34D98D55-F8AB-774C-B43B-231FBFEC5E76}">
      <dgm:prSet/>
      <dgm:spPr/>
      <dgm:t>
        <a:bodyPr/>
        <a:lstStyle/>
        <a:p>
          <a:endParaRPr lang="en-US"/>
        </a:p>
      </dgm:t>
    </dgm:pt>
    <dgm:pt modelId="{B9FB34F6-F115-BA4C-A756-11366D60939C}">
      <dgm:prSet phldrT="[Text]" custT="1"/>
      <dgm:spPr>
        <a:solidFill>
          <a:schemeClr val="accent1"/>
        </a:solidFill>
        <a:ln w="63500">
          <a:solidFill>
            <a:schemeClr val="bg1"/>
          </a:solidFill>
        </a:ln>
      </dgm:spPr>
      <dgm:t>
        <a:bodyPr anchor="ctr"/>
        <a:lstStyle/>
        <a:p>
          <a:r>
            <a:rPr lang="en-US" sz="2800" dirty="0">
              <a:solidFill>
                <a:schemeClr val="tx1"/>
              </a:solidFill>
            </a:rPr>
            <a:t>Series 3</a:t>
          </a:r>
        </a:p>
      </dgm:t>
      <dgm:extLst>
        <a:ext uri="{E40237B7-FDA0-4F09-8148-C483321AD2D9}">
          <dgm14:cNvPr xmlns:dgm14="http://schemas.microsoft.com/office/drawing/2010/diagram" id="0" name="" descr="Chart C. This chart is a placeholder. Please add your own alt text. "/>
        </a:ext>
      </dgm:extLst>
    </dgm:pt>
    <dgm:pt modelId="{AEDBE2E2-9C0E-DD46-9BA3-5962025226F9}" type="parTrans" cxnId="{9315592A-3DBF-904F-9DA5-8A88DCCC5AFB}">
      <dgm:prSet/>
      <dgm:spPr/>
      <dgm:t>
        <a:bodyPr/>
        <a:lstStyle/>
        <a:p>
          <a:endParaRPr lang="en-US"/>
        </a:p>
      </dgm:t>
    </dgm:pt>
    <dgm:pt modelId="{2058F22C-38E1-1B48-B638-4BF7908D4337}" type="sibTrans" cxnId="{9315592A-3DBF-904F-9DA5-8A88DCCC5AFB}">
      <dgm:prSet/>
      <dgm:spPr/>
      <dgm:t>
        <a:bodyPr/>
        <a:lstStyle/>
        <a:p>
          <a:endParaRPr lang="en-US"/>
        </a:p>
      </dgm:t>
    </dgm:pt>
    <dgm:pt modelId="{CC3A4FC8-1BA9-9048-BB1E-D88C367138D1}" type="pres">
      <dgm:prSet presAssocID="{AC9615C9-C6F1-014D-A3A7-7A5DB4A377FE}" presName="Name0" presStyleCnt="0">
        <dgm:presLayoutVars>
          <dgm:dir/>
          <dgm:animLvl val="lvl"/>
          <dgm:resizeHandles val="exact"/>
        </dgm:presLayoutVars>
      </dgm:prSet>
      <dgm:spPr/>
    </dgm:pt>
    <dgm:pt modelId="{C127AABA-8910-AC41-9833-0CFA9A9DF82B}" type="pres">
      <dgm:prSet presAssocID="{F2A80D4E-DCDF-DD47-B0A0-103201ABFF8D}" presName="Name8" presStyleCnt="0"/>
      <dgm:spPr/>
    </dgm:pt>
    <dgm:pt modelId="{3B50DBC0-D324-CC48-814E-1224FFB23FF8}" type="pres">
      <dgm:prSet presAssocID="{F2A80D4E-DCDF-DD47-B0A0-103201ABFF8D}" presName="level" presStyleLbl="node1" presStyleIdx="0" presStyleCnt="3">
        <dgm:presLayoutVars>
          <dgm:chMax val="1"/>
          <dgm:bulletEnabled val="1"/>
        </dgm:presLayoutVars>
      </dgm:prSet>
      <dgm:spPr/>
    </dgm:pt>
    <dgm:pt modelId="{3FE82FCB-BBCE-5F47-A785-76048297C6FA}" type="pres">
      <dgm:prSet presAssocID="{F2A80D4E-DCDF-DD47-B0A0-103201ABFF8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930E1E6-F99E-4A40-AC26-A9A216241580}" type="pres">
      <dgm:prSet presAssocID="{7AF5E0A5-A3D5-5044-9AE9-85D2AACDE2EC}" presName="Name8" presStyleCnt="0"/>
      <dgm:spPr/>
    </dgm:pt>
    <dgm:pt modelId="{49FAE39A-B2CF-D944-B834-B2EF233A6F89}" type="pres">
      <dgm:prSet presAssocID="{7AF5E0A5-A3D5-5044-9AE9-85D2AACDE2EC}" presName="level" presStyleLbl="node1" presStyleIdx="1" presStyleCnt="3" custScaleY="63853" custLinFactNeighborY="0">
        <dgm:presLayoutVars>
          <dgm:chMax val="1"/>
          <dgm:bulletEnabled val="1"/>
        </dgm:presLayoutVars>
      </dgm:prSet>
      <dgm:spPr/>
    </dgm:pt>
    <dgm:pt modelId="{F72C514A-07FD-0547-BA87-CE0EC865697F}" type="pres">
      <dgm:prSet presAssocID="{7AF5E0A5-A3D5-5044-9AE9-85D2AACDE2EC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8E501972-DD45-2241-8C2D-ABBD79CD69F3}" type="pres">
      <dgm:prSet presAssocID="{B9FB34F6-F115-BA4C-A756-11366D60939C}" presName="Name8" presStyleCnt="0"/>
      <dgm:spPr/>
    </dgm:pt>
    <dgm:pt modelId="{A8C62C20-56D4-5948-84F0-B67C9C2CF512}" type="pres">
      <dgm:prSet presAssocID="{B9FB34F6-F115-BA4C-A756-11366D60939C}" presName="level" presStyleLbl="node1" presStyleIdx="2" presStyleCnt="3" custScaleY="100000" custLinFactNeighborX="10236" custLinFactNeighborY="53692">
        <dgm:presLayoutVars>
          <dgm:chMax val="1"/>
          <dgm:bulletEnabled val="1"/>
        </dgm:presLayoutVars>
      </dgm:prSet>
      <dgm:spPr/>
    </dgm:pt>
    <dgm:pt modelId="{011EBD37-4648-414E-9EBF-6A4C6B6DAA1E}" type="pres">
      <dgm:prSet presAssocID="{B9FB34F6-F115-BA4C-A756-11366D60939C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4555C307-2D4A-4F4C-83C3-7CA9AA55C00F}" type="presOf" srcId="{7AF5E0A5-A3D5-5044-9AE9-85D2AACDE2EC}" destId="{49FAE39A-B2CF-D944-B834-B2EF233A6F89}" srcOrd="0" destOrd="0" presId="urn:microsoft.com/office/officeart/2005/8/layout/pyramid1"/>
    <dgm:cxn modelId="{853C4811-7E28-F24B-AB47-9D36430FBA4F}" type="presOf" srcId="{7AF5E0A5-A3D5-5044-9AE9-85D2AACDE2EC}" destId="{F72C514A-07FD-0547-BA87-CE0EC865697F}" srcOrd="1" destOrd="0" presId="urn:microsoft.com/office/officeart/2005/8/layout/pyramid1"/>
    <dgm:cxn modelId="{9315592A-3DBF-904F-9DA5-8A88DCCC5AFB}" srcId="{AC9615C9-C6F1-014D-A3A7-7A5DB4A377FE}" destId="{B9FB34F6-F115-BA4C-A756-11366D60939C}" srcOrd="2" destOrd="0" parTransId="{AEDBE2E2-9C0E-DD46-9BA3-5962025226F9}" sibTransId="{2058F22C-38E1-1B48-B638-4BF7908D4337}"/>
    <dgm:cxn modelId="{DDE9F53E-1E0F-464C-B536-C265B1792B69}" type="presOf" srcId="{F2A80D4E-DCDF-DD47-B0A0-103201ABFF8D}" destId="{3FE82FCB-BBCE-5F47-A785-76048297C6FA}" srcOrd="1" destOrd="0" presId="urn:microsoft.com/office/officeart/2005/8/layout/pyramid1"/>
    <dgm:cxn modelId="{00C23643-6080-B048-BD88-6572A476E643}" type="presOf" srcId="{B9FB34F6-F115-BA4C-A756-11366D60939C}" destId="{011EBD37-4648-414E-9EBF-6A4C6B6DAA1E}" srcOrd="1" destOrd="0" presId="urn:microsoft.com/office/officeart/2005/8/layout/pyramid1"/>
    <dgm:cxn modelId="{458EF269-EDD6-5343-B53A-617D7FAEFDE0}" type="presOf" srcId="{B9FB34F6-F115-BA4C-A756-11366D60939C}" destId="{A8C62C20-56D4-5948-84F0-B67C9C2CF512}" srcOrd="0" destOrd="0" presId="urn:microsoft.com/office/officeart/2005/8/layout/pyramid1"/>
    <dgm:cxn modelId="{816A494A-9BBE-F64D-9734-C37C40D4CBF6}" type="presOf" srcId="{F2A80D4E-DCDF-DD47-B0A0-103201ABFF8D}" destId="{3B50DBC0-D324-CC48-814E-1224FFB23FF8}" srcOrd="0" destOrd="0" presId="urn:microsoft.com/office/officeart/2005/8/layout/pyramid1"/>
    <dgm:cxn modelId="{34D98D55-F8AB-774C-B43B-231FBFEC5E76}" srcId="{AC9615C9-C6F1-014D-A3A7-7A5DB4A377FE}" destId="{7AF5E0A5-A3D5-5044-9AE9-85D2AACDE2EC}" srcOrd="1" destOrd="0" parTransId="{AB25051B-11ED-0545-8F30-6F13878D99BD}" sibTransId="{A0BD8C14-DE4E-A647-A64E-204A7E481B5F}"/>
    <dgm:cxn modelId="{5F0B9C5A-22D4-104D-A6D7-3D8E89847F26}" srcId="{AC9615C9-C6F1-014D-A3A7-7A5DB4A377FE}" destId="{F2A80D4E-DCDF-DD47-B0A0-103201ABFF8D}" srcOrd="0" destOrd="0" parTransId="{AAE9F486-967B-F741-A320-903B7BAD1BB6}" sibTransId="{F9FAAC82-4768-9541-B270-7F034CA5B77C}"/>
    <dgm:cxn modelId="{44F698F9-E503-604B-A196-DF88D5E2BF28}" type="presOf" srcId="{AC9615C9-C6F1-014D-A3A7-7A5DB4A377FE}" destId="{CC3A4FC8-1BA9-9048-BB1E-D88C367138D1}" srcOrd="0" destOrd="0" presId="urn:microsoft.com/office/officeart/2005/8/layout/pyramid1"/>
    <dgm:cxn modelId="{EB8463B3-B386-BC48-A54B-B903B15DB018}" type="presParOf" srcId="{CC3A4FC8-1BA9-9048-BB1E-D88C367138D1}" destId="{C127AABA-8910-AC41-9833-0CFA9A9DF82B}" srcOrd="0" destOrd="0" presId="urn:microsoft.com/office/officeart/2005/8/layout/pyramid1"/>
    <dgm:cxn modelId="{CB8E435B-19DF-A14E-AC37-C573B58AFD43}" type="presParOf" srcId="{C127AABA-8910-AC41-9833-0CFA9A9DF82B}" destId="{3B50DBC0-D324-CC48-814E-1224FFB23FF8}" srcOrd="0" destOrd="0" presId="urn:microsoft.com/office/officeart/2005/8/layout/pyramid1"/>
    <dgm:cxn modelId="{FA11CBD5-4B86-B147-BFF3-C2920C42A0A5}" type="presParOf" srcId="{C127AABA-8910-AC41-9833-0CFA9A9DF82B}" destId="{3FE82FCB-BBCE-5F47-A785-76048297C6FA}" srcOrd="1" destOrd="0" presId="urn:microsoft.com/office/officeart/2005/8/layout/pyramid1"/>
    <dgm:cxn modelId="{C2E90630-F778-7D46-A0B5-4033BBD9E8A8}" type="presParOf" srcId="{CC3A4FC8-1BA9-9048-BB1E-D88C367138D1}" destId="{4930E1E6-F99E-4A40-AC26-A9A216241580}" srcOrd="1" destOrd="0" presId="urn:microsoft.com/office/officeart/2005/8/layout/pyramid1"/>
    <dgm:cxn modelId="{85027B49-272D-B742-8A11-5B5B71635F50}" type="presParOf" srcId="{4930E1E6-F99E-4A40-AC26-A9A216241580}" destId="{49FAE39A-B2CF-D944-B834-B2EF233A6F89}" srcOrd="0" destOrd="0" presId="urn:microsoft.com/office/officeart/2005/8/layout/pyramid1"/>
    <dgm:cxn modelId="{BD3222B9-F189-7241-B9AF-F70402E42E03}" type="presParOf" srcId="{4930E1E6-F99E-4A40-AC26-A9A216241580}" destId="{F72C514A-07FD-0547-BA87-CE0EC865697F}" srcOrd="1" destOrd="0" presId="urn:microsoft.com/office/officeart/2005/8/layout/pyramid1"/>
    <dgm:cxn modelId="{FA780DE5-2392-F74F-B4E2-8D51A26D3CC4}" type="presParOf" srcId="{CC3A4FC8-1BA9-9048-BB1E-D88C367138D1}" destId="{8E501972-DD45-2241-8C2D-ABBD79CD69F3}" srcOrd="2" destOrd="0" presId="urn:microsoft.com/office/officeart/2005/8/layout/pyramid1"/>
    <dgm:cxn modelId="{D9F22FF3-9F74-874F-9F89-0A94BDD0E4FB}" type="presParOf" srcId="{8E501972-DD45-2241-8C2D-ABBD79CD69F3}" destId="{A8C62C20-56D4-5948-84F0-B67C9C2CF512}" srcOrd="0" destOrd="0" presId="urn:microsoft.com/office/officeart/2005/8/layout/pyramid1"/>
    <dgm:cxn modelId="{377BFB92-7619-1241-A2D7-AA9E4D2B0A6A}" type="presParOf" srcId="{8E501972-DD45-2241-8C2D-ABBD79CD69F3}" destId="{011EBD37-4648-414E-9EBF-6A4C6B6DAA1E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45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50DBC0-D324-CC48-814E-1224FFB23FF8}">
      <dsp:nvSpPr>
        <dsp:cNvPr id="0" name=""/>
        <dsp:cNvSpPr/>
      </dsp:nvSpPr>
      <dsp:spPr>
        <a:xfrm>
          <a:off x="1897061" y="0"/>
          <a:ext cx="2315564" cy="1581461"/>
        </a:xfrm>
        <a:prstGeom prst="trapezoid">
          <a:avLst>
            <a:gd name="adj" fmla="val 73210"/>
          </a:avLst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en-US" sz="2800" kern="1200" dirty="0">
              <a:solidFill>
                <a:schemeClr val="tx1"/>
              </a:solidFill>
            </a:rPr>
          </a:br>
          <a:br>
            <a:rPr lang="en-US" sz="2800" kern="1200" dirty="0">
              <a:solidFill>
                <a:schemeClr val="tx1"/>
              </a:solidFill>
            </a:rPr>
          </a:br>
          <a:r>
            <a:rPr lang="en-US" sz="2800" kern="1200" dirty="0">
              <a:solidFill>
                <a:schemeClr val="tx1"/>
              </a:solidFill>
            </a:rPr>
            <a:t>Series 1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1897061" y="0"/>
        <a:ext cx="2315564" cy="1581461"/>
      </dsp:txXfrm>
    </dsp:sp>
    <dsp:sp modelId="{49FAE39A-B2CF-D944-B834-B2EF233A6F89}">
      <dsp:nvSpPr>
        <dsp:cNvPr id="0" name=""/>
        <dsp:cNvSpPr/>
      </dsp:nvSpPr>
      <dsp:spPr>
        <a:xfrm>
          <a:off x="1157782" y="1581461"/>
          <a:ext cx="3794122" cy="1009810"/>
        </a:xfrm>
        <a:prstGeom prst="trapezoid">
          <a:avLst>
            <a:gd name="adj" fmla="val 73210"/>
          </a:avLst>
        </a:prstGeom>
        <a:solidFill>
          <a:schemeClr val="accent2"/>
        </a:solidFill>
        <a:ln w="635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</a:rPr>
            <a:t>Series 2</a:t>
          </a:r>
        </a:p>
      </dsp:txBody>
      <dsp:txXfrm>
        <a:off x="1821753" y="1581461"/>
        <a:ext cx="2466179" cy="1009810"/>
      </dsp:txXfrm>
    </dsp:sp>
    <dsp:sp modelId="{A8C62C20-56D4-5948-84F0-B67C9C2CF512}">
      <dsp:nvSpPr>
        <dsp:cNvPr id="0" name=""/>
        <dsp:cNvSpPr/>
      </dsp:nvSpPr>
      <dsp:spPr>
        <a:xfrm>
          <a:off x="0" y="2591272"/>
          <a:ext cx="6109686" cy="1581461"/>
        </a:xfrm>
        <a:prstGeom prst="trapezoid">
          <a:avLst>
            <a:gd name="adj" fmla="val 73210"/>
          </a:avLst>
        </a:prstGeom>
        <a:solidFill>
          <a:schemeClr val="accent1"/>
        </a:solidFill>
        <a:ln w="635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tx1"/>
              </a:solidFill>
            </a:rPr>
            <a:t>Series 3</a:t>
          </a:r>
        </a:p>
      </dsp:txBody>
      <dsp:txXfrm>
        <a:off x="1069195" y="2591272"/>
        <a:ext cx="3971296" cy="15814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F77051E-B811-D949-830F-55D35BA79C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2EC375-152E-3F4A-8C1A-308E3DFABC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830E4C-56B7-2443-B370-610F8D1BCD9C}" type="datetimeFigureOut">
              <a:rPr lang="en-US" smtClean="0"/>
              <a:t>5/6/2024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AD90D4-C48B-C647-BA8A-B43CFA99A43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40E78B-91EF-F148-8F7B-2AEC532510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7D0152-5968-C24B-9EC0-2DFF74304A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248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D2FD1-B169-9B41-A890-0ECD81C3476C}" type="datetimeFigureOut">
              <a:rPr lang="en-US" smtClean="0"/>
              <a:t>5/6/2024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943EA-69D9-7E49-97CD-A49926F617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127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1pPr>
    <a:lvl2pPr marL="1843313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2pPr>
    <a:lvl3pPr marL="3686627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3pPr>
    <a:lvl4pPr marL="5529936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4pPr>
    <a:lvl5pPr marL="7373250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5pPr>
    <a:lvl6pPr marL="9216563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6pPr>
    <a:lvl7pPr marL="11059873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7pPr>
    <a:lvl8pPr marL="12903186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8pPr>
    <a:lvl9pPr marL="14746500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778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 Poster Templa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3">
            <a:extLst>
              <a:ext uri="{FF2B5EF4-FFF2-40B4-BE49-F238E27FC236}">
                <a16:creationId xmlns:a16="http://schemas.microsoft.com/office/drawing/2014/main" id="{EF9FD4DC-6D1E-6F4D-BCB4-7D5D013189B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93332" y="2847985"/>
            <a:ext cx="38727020" cy="10509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000" b="0"/>
            </a:lvl1pPr>
          </a:lstStyle>
          <a:p>
            <a:pPr lvl="0"/>
            <a:r>
              <a:rPr lang="en-US" dirty="0"/>
              <a:t>Academic Research Poster Template (48 x 36 inches)</a:t>
            </a:r>
          </a:p>
        </p:txBody>
      </p:sp>
      <p:sp>
        <p:nvSpPr>
          <p:cNvPr id="26" name="Text Placeholder 23">
            <a:extLst>
              <a:ext uri="{FF2B5EF4-FFF2-40B4-BE49-F238E27FC236}">
                <a16:creationId xmlns:a16="http://schemas.microsoft.com/office/drawing/2014/main" id="{01D15369-934C-AA47-8A68-44FE1D41EBF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693331" y="4217250"/>
            <a:ext cx="38727019" cy="7205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4000" b="0"/>
            </a:lvl1pPr>
          </a:lstStyle>
          <a:p>
            <a:pPr lvl="0"/>
            <a:r>
              <a:rPr lang="en-US" dirty="0"/>
              <a:t>Your name and the name of the people who contributed to this presentation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8BAE5435-96FF-144D-925A-41F517E718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93331" y="1437368"/>
            <a:ext cx="38727019" cy="1410618"/>
          </a:xfrm>
          <a:prstGeom prst="rect">
            <a:avLst/>
          </a:prstGeom>
        </p:spPr>
        <p:txBody>
          <a:bodyPr/>
          <a:lstStyle>
            <a:lvl1pPr>
              <a:defRPr sz="9600">
                <a:latin typeface="+mj-lt"/>
              </a:defRPr>
            </a:lvl1pPr>
          </a:lstStyle>
          <a:p>
            <a:pPr lvl="0"/>
            <a:r>
              <a:rPr lang="en-US" dirty="0"/>
              <a:t>ACADEMIC RESEARCH POSTER TEMPLATE</a:t>
            </a:r>
          </a:p>
        </p:txBody>
      </p:sp>
      <p:sp>
        <p:nvSpPr>
          <p:cNvPr id="32" name="Picture Placeholder 297">
            <a:extLst>
              <a:ext uri="{FF2B5EF4-FFF2-40B4-BE49-F238E27FC236}">
                <a16:creationId xmlns:a16="http://schemas.microsoft.com/office/drawing/2014/main" id="{24905A2D-18D8-5445-982D-34141A3D9663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1658419" y="23142121"/>
            <a:ext cx="10872248" cy="512969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anchor="ctr" anchorCtr="0"/>
          <a:lstStyle>
            <a:lvl1pPr algn="ctr">
              <a:buNone/>
              <a:defRPr sz="3600"/>
            </a:lvl1pPr>
          </a:lstStyle>
          <a:p>
            <a:r>
              <a:rPr lang="en-US" dirty="0"/>
              <a:t>Photo placeholder</a:t>
            </a:r>
          </a:p>
        </p:txBody>
      </p:sp>
    </p:spTree>
    <p:extLst>
      <p:ext uri="{BB962C8B-B14F-4D97-AF65-F5344CB8AC3E}">
        <p14:creationId xmlns:p14="http://schemas.microsoft.com/office/powerpoint/2010/main" val="3740895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2833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6">
            <a:extLst>
              <a:ext uri="{FF2B5EF4-FFF2-40B4-BE49-F238E27FC236}">
                <a16:creationId xmlns:a16="http://schemas.microsoft.com/office/drawing/2014/main" id="{56301810-3BAC-024F-9AA5-6C873855D2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43891200" cy="553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b="0" i="0" baseline="0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9" name="Rectangle 36">
            <a:extLst>
              <a:ext uri="{FF2B5EF4-FFF2-40B4-BE49-F238E27FC236}">
                <a16:creationId xmlns:a16="http://schemas.microsoft.com/office/drawing/2014/main" id="{C8B539FA-8886-6E44-8F11-70815B6AF6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1775400"/>
            <a:ext cx="43891200" cy="1143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b="0" i="0" baseline="0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4400" b="1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</p:titleStyle>
    <p:bodyStyle>
      <a:lvl1pPr marL="822960" indent="-822960" algn="l" defTabSz="3291840" rtl="0" eaLnBrk="1" latinLnBrk="0" hangingPunct="1">
        <a:lnSpc>
          <a:spcPct val="100000"/>
        </a:lnSpc>
        <a:spcBef>
          <a:spcPts val="36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Roboto" panose="02000000000000000000" pitchFamily="2" charset="0"/>
          <a:cs typeface="Arial" panose="020B0604020202020204" pitchFamily="34" charset="0"/>
        </a:defRPr>
      </a:lvl1pPr>
      <a:lvl2pPr marL="2468880" indent="-822960" algn="l" defTabSz="3291840" rtl="0" eaLnBrk="1" latinLnBrk="0" hangingPunct="1">
        <a:lnSpc>
          <a:spcPct val="100000"/>
        </a:lnSpc>
        <a:spcBef>
          <a:spcPts val="1800"/>
        </a:spcBef>
        <a:buFont typeface="Roboto" panose="02000000000000000000" pitchFamily="2" charset="0"/>
        <a:buChar char="–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2pPr>
      <a:lvl3pPr marL="4114800" indent="-822960" algn="l" defTabSz="3291840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3pPr>
      <a:lvl4pPr marL="5760720" indent="-822960" algn="l" defTabSz="3291840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‒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4pPr>
      <a:lvl5pPr marL="7406640" indent="-822960" algn="l" defTabSz="3291840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9" Type="http://schemas.openxmlformats.org/officeDocument/2006/relationships/chart" Target="../charts/chart1.xml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34" Type="http://schemas.openxmlformats.org/officeDocument/2006/relationships/image" Target="../media/image32.png"/><Relationship Id="rId42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33" Type="http://schemas.openxmlformats.org/officeDocument/2006/relationships/image" Target="../media/image31.png"/><Relationship Id="rId38" Type="http://schemas.openxmlformats.org/officeDocument/2006/relationships/image" Target="../media/image36.png"/><Relationship Id="rId46" Type="http://schemas.openxmlformats.org/officeDocument/2006/relationships/image" Target="../media/image37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29" Type="http://schemas.openxmlformats.org/officeDocument/2006/relationships/image" Target="../media/image27.png"/><Relationship Id="rId41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37" Type="http://schemas.openxmlformats.org/officeDocument/2006/relationships/image" Target="../media/image35.png"/><Relationship Id="rId40" Type="http://schemas.openxmlformats.org/officeDocument/2006/relationships/chart" Target="../charts/chart2.xml"/><Relationship Id="rId45" Type="http://schemas.microsoft.com/office/2007/relationships/diagramDrawing" Target="../diagrams/drawing1.xml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36" Type="http://schemas.openxmlformats.org/officeDocument/2006/relationships/image" Target="../media/image34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31" Type="http://schemas.openxmlformats.org/officeDocument/2006/relationships/image" Target="../media/image29.png"/><Relationship Id="rId44" Type="http://schemas.openxmlformats.org/officeDocument/2006/relationships/diagramColors" Target="../diagrams/colors1.xml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Relationship Id="rId30" Type="http://schemas.openxmlformats.org/officeDocument/2006/relationships/image" Target="../media/image28.png"/><Relationship Id="rId35" Type="http://schemas.openxmlformats.org/officeDocument/2006/relationships/image" Target="../media/image33.png"/><Relationship Id="rId43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 Placeholder 14">
            <a:extLst>
              <a:ext uri="{FF2B5EF4-FFF2-40B4-BE49-F238E27FC236}">
                <a16:creationId xmlns:a16="http://schemas.microsoft.com/office/drawing/2014/main" id="{BDBDE9B8-0C6F-CC41-99FF-80ED5251E095}"/>
              </a:ext>
            </a:extLst>
          </p:cNvPr>
          <p:cNvSpPr txBox="1">
            <a:spLocks/>
          </p:cNvSpPr>
          <p:nvPr/>
        </p:nvSpPr>
        <p:spPr>
          <a:xfrm>
            <a:off x="1465523" y="6111396"/>
            <a:ext cx="9144000" cy="8361716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Introduction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latin typeface="+mn-lt"/>
                <a:ea typeface="+mn-ea"/>
                <a:cs typeface="Georgia" charset="0"/>
              </a:rPr>
              <a:t>This editable template is in the most common poster size (48x36 inches) </a:t>
            </a:r>
            <a:r>
              <a:rPr lang="en-US" altLang="ja-JP" sz="2800" dirty="0">
                <a:latin typeface="+mn-lt"/>
                <a:ea typeface="+mn-ea"/>
                <a:cs typeface="Georgia" charset="0"/>
              </a:rPr>
              <a:t>and orientation (horizontal) and </a:t>
            </a:r>
            <a:r>
              <a:rPr lang="en-US" altLang="en-US" sz="2800" dirty="0">
                <a:latin typeface="+mn-lt"/>
                <a:ea typeface="+mn-ea"/>
              </a:rPr>
              <a:t>is intended to be printed for research presentations.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>
                <a:ea typeface="Arial" charset="0"/>
                <a:cs typeface="Arial" charset="0"/>
              </a:rPr>
              <a:t>TEXT INFORMATION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Body text throughout is set to Roboto, size 28.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Use the text boxes provided to type text or copy and paste from another document.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Increase and decrease your view size as needed to see all of the sections of your poster. 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Avoid using text smaller than size 24, except for captions or legends under pictures or graphs.</a:t>
            </a:r>
          </a:p>
        </p:txBody>
      </p: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91B45F0A-3FB7-E64D-8AD9-EC1DF4C7C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651050" y="15109790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Graphic Elements">
            <a:extLst>
              <a:ext uri="{FF2B5EF4-FFF2-40B4-BE49-F238E27FC236}">
                <a16:creationId xmlns:a16="http://schemas.microsoft.com/office/drawing/2014/main" id="{264C95D4-EC7F-274B-BA48-1FD9D6284868}"/>
              </a:ext>
            </a:extLst>
          </p:cNvPr>
          <p:cNvSpPr txBox="1">
            <a:spLocks/>
          </p:cNvSpPr>
          <p:nvPr/>
        </p:nvSpPr>
        <p:spPr>
          <a:xfrm>
            <a:off x="1463425" y="15489472"/>
            <a:ext cx="9144000" cy="2682791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Graphic Elements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Use the number and letter symbols in the graphic element section as a way to reference specific graphs or images.  </a:t>
            </a:r>
          </a:p>
        </p:txBody>
      </p:sp>
      <p:pic>
        <p:nvPicPr>
          <p:cNvPr id="19" name="1" descr="1">
            <a:extLst>
              <a:ext uri="{FF2B5EF4-FFF2-40B4-BE49-F238E27FC236}">
                <a16:creationId xmlns:a16="http://schemas.microsoft.com/office/drawing/2014/main" id="{52FB7AE4-8A8F-924C-B89E-944C4C6D0FA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531812" y="18676661"/>
            <a:ext cx="707508" cy="707508"/>
          </a:xfrm>
          <a:prstGeom prst="rect">
            <a:avLst/>
          </a:prstGeom>
        </p:spPr>
      </p:pic>
      <p:pic>
        <p:nvPicPr>
          <p:cNvPr id="34" name="2" descr="2">
            <a:extLst>
              <a:ext uri="{FF2B5EF4-FFF2-40B4-BE49-F238E27FC236}">
                <a16:creationId xmlns:a16="http://schemas.microsoft.com/office/drawing/2014/main" id="{513492CC-7071-D745-8B8B-5128F64A2F1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524210" y="19831303"/>
            <a:ext cx="707508" cy="707508"/>
          </a:xfrm>
          <a:prstGeom prst="rect">
            <a:avLst/>
          </a:prstGeom>
        </p:spPr>
      </p:pic>
      <p:pic>
        <p:nvPicPr>
          <p:cNvPr id="20" name="3" descr="3">
            <a:extLst>
              <a:ext uri="{FF2B5EF4-FFF2-40B4-BE49-F238E27FC236}">
                <a16:creationId xmlns:a16="http://schemas.microsoft.com/office/drawing/2014/main" id="{30776485-9EA3-FA41-B453-B6D623BDFC3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528011" y="20894074"/>
            <a:ext cx="707508" cy="707508"/>
          </a:xfrm>
          <a:prstGeom prst="rect">
            <a:avLst/>
          </a:prstGeom>
        </p:spPr>
      </p:pic>
      <p:pic>
        <p:nvPicPr>
          <p:cNvPr id="21" name="4" descr="4">
            <a:extLst>
              <a:ext uri="{FF2B5EF4-FFF2-40B4-BE49-F238E27FC236}">
                <a16:creationId xmlns:a16="http://schemas.microsoft.com/office/drawing/2014/main" id="{16520DE2-6FE8-064C-BFEB-15CF8859302E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543217" y="21923517"/>
            <a:ext cx="707508" cy="707508"/>
          </a:xfrm>
          <a:prstGeom prst="rect">
            <a:avLst/>
          </a:prstGeom>
        </p:spPr>
      </p:pic>
      <p:pic>
        <p:nvPicPr>
          <p:cNvPr id="22" name="5" descr="5">
            <a:extLst>
              <a:ext uri="{FF2B5EF4-FFF2-40B4-BE49-F238E27FC236}">
                <a16:creationId xmlns:a16="http://schemas.microsoft.com/office/drawing/2014/main" id="{F70CA07C-1E39-1A47-AF07-30E55C228DC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535613" y="22988846"/>
            <a:ext cx="707508" cy="707508"/>
          </a:xfrm>
          <a:prstGeom prst="rect">
            <a:avLst/>
          </a:prstGeom>
        </p:spPr>
      </p:pic>
      <p:pic>
        <p:nvPicPr>
          <p:cNvPr id="23" name="6" descr="6">
            <a:extLst>
              <a:ext uri="{FF2B5EF4-FFF2-40B4-BE49-F238E27FC236}">
                <a16:creationId xmlns:a16="http://schemas.microsoft.com/office/drawing/2014/main" id="{93F1887F-E156-EE45-A55A-576789E42C12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539414" y="24107731"/>
            <a:ext cx="707508" cy="707508"/>
          </a:xfrm>
          <a:prstGeom prst="rect">
            <a:avLst/>
          </a:prstGeom>
        </p:spPr>
      </p:pic>
      <p:pic>
        <p:nvPicPr>
          <p:cNvPr id="24" name="7" descr="7">
            <a:extLst>
              <a:ext uri="{FF2B5EF4-FFF2-40B4-BE49-F238E27FC236}">
                <a16:creationId xmlns:a16="http://schemas.microsoft.com/office/drawing/2014/main" id="{D5D3FF94-C348-CD4B-88D5-82E8243961E7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2817557" y="18676661"/>
            <a:ext cx="707508" cy="707508"/>
          </a:xfrm>
          <a:prstGeom prst="rect">
            <a:avLst/>
          </a:prstGeom>
        </p:spPr>
      </p:pic>
      <p:pic>
        <p:nvPicPr>
          <p:cNvPr id="25" name="8" descr="8">
            <a:extLst>
              <a:ext uri="{FF2B5EF4-FFF2-40B4-BE49-F238E27FC236}">
                <a16:creationId xmlns:a16="http://schemas.microsoft.com/office/drawing/2014/main" id="{8099E824-6825-854B-9F61-FE933F61237A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2817557" y="19831303"/>
            <a:ext cx="707508" cy="707508"/>
          </a:xfrm>
          <a:prstGeom prst="rect">
            <a:avLst/>
          </a:prstGeom>
        </p:spPr>
      </p:pic>
      <p:pic>
        <p:nvPicPr>
          <p:cNvPr id="26" name="9" descr="9">
            <a:extLst>
              <a:ext uri="{FF2B5EF4-FFF2-40B4-BE49-F238E27FC236}">
                <a16:creationId xmlns:a16="http://schemas.microsoft.com/office/drawing/2014/main" id="{2D1A2F5F-4069-7141-B7BA-73AE10F5469B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2817557" y="20894074"/>
            <a:ext cx="707508" cy="707508"/>
          </a:xfrm>
          <a:prstGeom prst="rect">
            <a:avLst/>
          </a:prstGeom>
        </p:spPr>
      </p:pic>
      <p:pic>
        <p:nvPicPr>
          <p:cNvPr id="27" name="0" descr="0">
            <a:extLst>
              <a:ext uri="{FF2B5EF4-FFF2-40B4-BE49-F238E27FC236}">
                <a16:creationId xmlns:a16="http://schemas.microsoft.com/office/drawing/2014/main" id="{87A4FBFC-6981-B440-A6E3-DCD7D13162F2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2817557" y="21923517"/>
            <a:ext cx="707508" cy="707508"/>
          </a:xfrm>
          <a:prstGeom prst="rect">
            <a:avLst/>
          </a:prstGeom>
        </p:spPr>
      </p:pic>
      <p:pic>
        <p:nvPicPr>
          <p:cNvPr id="28" name="A" descr="A">
            <a:extLst>
              <a:ext uri="{FF2B5EF4-FFF2-40B4-BE49-F238E27FC236}">
                <a16:creationId xmlns:a16="http://schemas.microsoft.com/office/drawing/2014/main" id="{1F50E798-2D11-BF44-B422-77F2CB58FDAE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4561396" y="18676661"/>
            <a:ext cx="707508" cy="707508"/>
          </a:xfrm>
          <a:prstGeom prst="rect">
            <a:avLst/>
          </a:prstGeom>
        </p:spPr>
      </p:pic>
      <p:pic>
        <p:nvPicPr>
          <p:cNvPr id="36" name="B" descr="B">
            <a:extLst>
              <a:ext uri="{FF2B5EF4-FFF2-40B4-BE49-F238E27FC236}">
                <a16:creationId xmlns:a16="http://schemas.microsoft.com/office/drawing/2014/main" id="{5159FED8-BC2D-F540-BE5A-D439CB1BE6D3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4545458" y="19831303"/>
            <a:ext cx="707508" cy="707508"/>
          </a:xfrm>
          <a:prstGeom prst="rect">
            <a:avLst/>
          </a:prstGeom>
        </p:spPr>
      </p:pic>
      <p:pic>
        <p:nvPicPr>
          <p:cNvPr id="38" name="C" descr="C">
            <a:extLst>
              <a:ext uri="{FF2B5EF4-FFF2-40B4-BE49-F238E27FC236}">
                <a16:creationId xmlns:a16="http://schemas.microsoft.com/office/drawing/2014/main" id="{1783C75B-A5D8-E74A-83E1-69FEF2C37B43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4577334" y="20894074"/>
            <a:ext cx="707508" cy="707508"/>
          </a:xfrm>
          <a:prstGeom prst="rect">
            <a:avLst/>
          </a:prstGeom>
        </p:spPr>
      </p:pic>
      <p:pic>
        <p:nvPicPr>
          <p:cNvPr id="39" name="D" descr="D">
            <a:extLst>
              <a:ext uri="{FF2B5EF4-FFF2-40B4-BE49-F238E27FC236}">
                <a16:creationId xmlns:a16="http://schemas.microsoft.com/office/drawing/2014/main" id="{8B3947FB-29BC-0646-BDFB-0BF6BADCBDBE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4593272" y="21923517"/>
            <a:ext cx="707508" cy="707508"/>
          </a:xfrm>
          <a:prstGeom prst="rect">
            <a:avLst/>
          </a:prstGeom>
        </p:spPr>
      </p:pic>
      <p:pic>
        <p:nvPicPr>
          <p:cNvPr id="41" name="E" descr="E">
            <a:extLst>
              <a:ext uri="{FF2B5EF4-FFF2-40B4-BE49-F238E27FC236}">
                <a16:creationId xmlns:a16="http://schemas.microsoft.com/office/drawing/2014/main" id="{AC355722-CDD6-0F4D-A64A-5741F7E9D7FF}"/>
              </a:ext>
            </a:extLst>
          </p:cNvPr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4625149" y="22988846"/>
            <a:ext cx="707508" cy="707508"/>
          </a:xfrm>
          <a:prstGeom prst="rect">
            <a:avLst/>
          </a:prstGeom>
        </p:spPr>
      </p:pic>
      <p:pic>
        <p:nvPicPr>
          <p:cNvPr id="40" name="F" descr="F">
            <a:extLst>
              <a:ext uri="{FF2B5EF4-FFF2-40B4-BE49-F238E27FC236}">
                <a16:creationId xmlns:a16="http://schemas.microsoft.com/office/drawing/2014/main" id="{BE9C7ED5-81C5-3540-B6CF-88E49BF82D57}"/>
              </a:ext>
            </a:extLst>
          </p:cNvPr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4609210" y="24107731"/>
            <a:ext cx="707508" cy="707508"/>
          </a:xfrm>
          <a:prstGeom prst="rect">
            <a:avLst/>
          </a:prstGeom>
        </p:spPr>
      </p:pic>
      <p:pic>
        <p:nvPicPr>
          <p:cNvPr id="29" name="G" descr="G">
            <a:extLst>
              <a:ext uri="{FF2B5EF4-FFF2-40B4-BE49-F238E27FC236}">
                <a16:creationId xmlns:a16="http://schemas.microsoft.com/office/drawing/2014/main" id="{69A1674E-2353-2A45-821F-C0D705AD7817}"/>
              </a:ext>
            </a:extLst>
          </p:cNvPr>
          <p:cNvPicPr>
            <a:picLocks noChangeAspect="1"/>
          </p:cNvPicPr>
          <p:nvPr/>
        </p:nvPicPr>
        <p:blipFill>
          <a:blip r:embed="rId19"/>
          <a:srcRect/>
          <a:stretch/>
        </p:blipFill>
        <p:spPr>
          <a:xfrm>
            <a:off x="5822106" y="18676661"/>
            <a:ext cx="707508" cy="707508"/>
          </a:xfrm>
          <a:prstGeom prst="rect">
            <a:avLst/>
          </a:prstGeom>
        </p:spPr>
      </p:pic>
      <p:pic>
        <p:nvPicPr>
          <p:cNvPr id="45" name="H" descr="H">
            <a:extLst>
              <a:ext uri="{FF2B5EF4-FFF2-40B4-BE49-F238E27FC236}">
                <a16:creationId xmlns:a16="http://schemas.microsoft.com/office/drawing/2014/main" id="{14748009-7575-414A-A06B-A16423F2B6D8}"/>
              </a:ext>
            </a:extLst>
          </p:cNvPr>
          <p:cNvPicPr>
            <a:picLocks noChangeAspect="1"/>
          </p:cNvPicPr>
          <p:nvPr/>
        </p:nvPicPr>
        <p:blipFill>
          <a:blip r:embed="rId20"/>
          <a:srcRect/>
          <a:stretch/>
        </p:blipFill>
        <p:spPr>
          <a:xfrm>
            <a:off x="5861667" y="19831303"/>
            <a:ext cx="707508" cy="707508"/>
          </a:xfrm>
          <a:prstGeom prst="rect">
            <a:avLst/>
          </a:prstGeom>
        </p:spPr>
      </p:pic>
      <p:pic>
        <p:nvPicPr>
          <p:cNvPr id="46" name="I" descr="I">
            <a:extLst>
              <a:ext uri="{FF2B5EF4-FFF2-40B4-BE49-F238E27FC236}">
                <a16:creationId xmlns:a16="http://schemas.microsoft.com/office/drawing/2014/main" id="{6AEBFA66-4B0C-6E40-B213-1F1332DF0E80}"/>
              </a:ext>
            </a:extLst>
          </p:cNvPr>
          <p:cNvPicPr>
            <a:picLocks noChangeAspect="1"/>
          </p:cNvPicPr>
          <p:nvPr/>
        </p:nvPicPr>
        <p:blipFill>
          <a:blip r:embed="rId21"/>
          <a:srcRect/>
          <a:stretch/>
        </p:blipFill>
        <p:spPr>
          <a:xfrm>
            <a:off x="5835293" y="20894074"/>
            <a:ext cx="707508" cy="707508"/>
          </a:xfrm>
          <a:prstGeom prst="rect">
            <a:avLst/>
          </a:prstGeom>
        </p:spPr>
      </p:pic>
      <p:pic>
        <p:nvPicPr>
          <p:cNvPr id="47" name="J" descr="J">
            <a:extLst>
              <a:ext uri="{FF2B5EF4-FFF2-40B4-BE49-F238E27FC236}">
                <a16:creationId xmlns:a16="http://schemas.microsoft.com/office/drawing/2014/main" id="{363DBEDD-CCEB-8645-B5F5-A97EB41F387A}"/>
              </a:ext>
            </a:extLst>
          </p:cNvPr>
          <p:cNvPicPr>
            <a:picLocks noChangeAspect="1"/>
          </p:cNvPicPr>
          <p:nvPr/>
        </p:nvPicPr>
        <p:blipFill>
          <a:blip r:embed="rId22"/>
          <a:srcRect/>
          <a:stretch/>
        </p:blipFill>
        <p:spPr>
          <a:xfrm>
            <a:off x="5848480" y="21923517"/>
            <a:ext cx="707508" cy="707508"/>
          </a:xfrm>
          <a:prstGeom prst="rect">
            <a:avLst/>
          </a:prstGeom>
        </p:spPr>
      </p:pic>
      <p:pic>
        <p:nvPicPr>
          <p:cNvPr id="48" name="K" descr="K">
            <a:extLst>
              <a:ext uri="{FF2B5EF4-FFF2-40B4-BE49-F238E27FC236}">
                <a16:creationId xmlns:a16="http://schemas.microsoft.com/office/drawing/2014/main" id="{39ED4996-4DB3-F14A-9DDC-CB4961A95FD1}"/>
              </a:ext>
            </a:extLst>
          </p:cNvPr>
          <p:cNvPicPr>
            <a:picLocks noChangeAspect="1"/>
          </p:cNvPicPr>
          <p:nvPr/>
        </p:nvPicPr>
        <p:blipFill>
          <a:blip r:embed="rId23"/>
          <a:srcRect/>
          <a:stretch/>
        </p:blipFill>
        <p:spPr>
          <a:xfrm>
            <a:off x="5888043" y="22988846"/>
            <a:ext cx="707508" cy="707508"/>
          </a:xfrm>
          <a:prstGeom prst="rect">
            <a:avLst/>
          </a:prstGeom>
        </p:spPr>
      </p:pic>
      <p:pic>
        <p:nvPicPr>
          <p:cNvPr id="50" name="L" descr="L">
            <a:extLst>
              <a:ext uri="{FF2B5EF4-FFF2-40B4-BE49-F238E27FC236}">
                <a16:creationId xmlns:a16="http://schemas.microsoft.com/office/drawing/2014/main" id="{C65BACDD-546D-0F43-B12B-B727B2FB6D5C}"/>
              </a:ext>
            </a:extLst>
          </p:cNvPr>
          <p:cNvPicPr>
            <a:picLocks noChangeAspect="1"/>
          </p:cNvPicPr>
          <p:nvPr/>
        </p:nvPicPr>
        <p:blipFill>
          <a:blip r:embed="rId24"/>
          <a:srcRect/>
          <a:stretch/>
        </p:blipFill>
        <p:spPr>
          <a:xfrm>
            <a:off x="5874854" y="24107731"/>
            <a:ext cx="707508" cy="707508"/>
          </a:xfrm>
          <a:prstGeom prst="rect">
            <a:avLst/>
          </a:prstGeom>
        </p:spPr>
      </p:pic>
      <p:pic>
        <p:nvPicPr>
          <p:cNvPr id="30" name="M" descr="M">
            <a:extLst>
              <a:ext uri="{FF2B5EF4-FFF2-40B4-BE49-F238E27FC236}">
                <a16:creationId xmlns:a16="http://schemas.microsoft.com/office/drawing/2014/main" id="{5BDC8B58-131C-3D46-AB41-8BC9EE88DC0D}"/>
              </a:ext>
            </a:extLst>
          </p:cNvPr>
          <p:cNvPicPr>
            <a:picLocks noChangeAspect="1"/>
          </p:cNvPicPr>
          <p:nvPr/>
        </p:nvPicPr>
        <p:blipFill>
          <a:blip r:embed="rId25"/>
          <a:srcRect/>
          <a:stretch/>
        </p:blipFill>
        <p:spPr>
          <a:xfrm>
            <a:off x="7045487" y="18676661"/>
            <a:ext cx="707508" cy="707508"/>
          </a:xfrm>
          <a:prstGeom prst="rect">
            <a:avLst/>
          </a:prstGeom>
        </p:spPr>
      </p:pic>
      <p:pic>
        <p:nvPicPr>
          <p:cNvPr id="52" name="N" descr="N">
            <a:extLst>
              <a:ext uri="{FF2B5EF4-FFF2-40B4-BE49-F238E27FC236}">
                <a16:creationId xmlns:a16="http://schemas.microsoft.com/office/drawing/2014/main" id="{D78ED73E-D1CC-4B45-92A3-420A9C92E816}"/>
              </a:ext>
            </a:extLst>
          </p:cNvPr>
          <p:cNvPicPr>
            <a:picLocks noChangeAspect="1"/>
          </p:cNvPicPr>
          <p:nvPr/>
        </p:nvPicPr>
        <p:blipFill>
          <a:blip r:embed="rId26"/>
          <a:srcRect/>
          <a:stretch/>
        </p:blipFill>
        <p:spPr>
          <a:xfrm>
            <a:off x="7039461" y="19831303"/>
            <a:ext cx="707508" cy="707508"/>
          </a:xfrm>
          <a:prstGeom prst="rect">
            <a:avLst/>
          </a:prstGeom>
        </p:spPr>
      </p:pic>
      <p:pic>
        <p:nvPicPr>
          <p:cNvPr id="56" name="O" descr="O">
            <a:extLst>
              <a:ext uri="{FF2B5EF4-FFF2-40B4-BE49-F238E27FC236}">
                <a16:creationId xmlns:a16="http://schemas.microsoft.com/office/drawing/2014/main" id="{762BC695-1910-E347-BD43-494AFF991E75}"/>
              </a:ext>
            </a:extLst>
          </p:cNvPr>
          <p:cNvPicPr>
            <a:picLocks noChangeAspect="1"/>
          </p:cNvPicPr>
          <p:nvPr/>
        </p:nvPicPr>
        <p:blipFill>
          <a:blip r:embed="rId27"/>
          <a:srcRect/>
          <a:stretch/>
        </p:blipFill>
        <p:spPr>
          <a:xfrm>
            <a:off x="7048500" y="20894074"/>
            <a:ext cx="707508" cy="707508"/>
          </a:xfrm>
          <a:prstGeom prst="rect">
            <a:avLst/>
          </a:prstGeom>
        </p:spPr>
      </p:pic>
      <p:pic>
        <p:nvPicPr>
          <p:cNvPr id="55" name="P" descr="P">
            <a:extLst>
              <a:ext uri="{FF2B5EF4-FFF2-40B4-BE49-F238E27FC236}">
                <a16:creationId xmlns:a16="http://schemas.microsoft.com/office/drawing/2014/main" id="{B7D500D8-CDF7-3644-A604-96CEB253BA19}"/>
              </a:ext>
            </a:extLst>
          </p:cNvPr>
          <p:cNvPicPr>
            <a:picLocks noChangeAspect="1"/>
          </p:cNvPicPr>
          <p:nvPr/>
        </p:nvPicPr>
        <p:blipFill>
          <a:blip r:embed="rId28"/>
          <a:srcRect/>
          <a:stretch/>
        </p:blipFill>
        <p:spPr>
          <a:xfrm>
            <a:off x="7042474" y="21923517"/>
            <a:ext cx="707508" cy="707508"/>
          </a:xfrm>
          <a:prstGeom prst="rect">
            <a:avLst/>
          </a:prstGeom>
        </p:spPr>
      </p:pic>
      <p:pic>
        <p:nvPicPr>
          <p:cNvPr id="54" name="Q" descr="Q">
            <a:extLst>
              <a:ext uri="{FF2B5EF4-FFF2-40B4-BE49-F238E27FC236}">
                <a16:creationId xmlns:a16="http://schemas.microsoft.com/office/drawing/2014/main" id="{5C43E55E-BDB1-D848-B5C8-92454FCD30E3}"/>
              </a:ext>
            </a:extLst>
          </p:cNvPr>
          <p:cNvPicPr>
            <a:picLocks noChangeAspect="1"/>
          </p:cNvPicPr>
          <p:nvPr/>
        </p:nvPicPr>
        <p:blipFill>
          <a:blip r:embed="rId29"/>
          <a:srcRect/>
          <a:stretch/>
        </p:blipFill>
        <p:spPr>
          <a:xfrm>
            <a:off x="7051513" y="22988846"/>
            <a:ext cx="707508" cy="707508"/>
          </a:xfrm>
          <a:prstGeom prst="rect">
            <a:avLst/>
          </a:prstGeom>
        </p:spPr>
      </p:pic>
      <p:pic>
        <p:nvPicPr>
          <p:cNvPr id="57" name="R" descr="R">
            <a:extLst>
              <a:ext uri="{FF2B5EF4-FFF2-40B4-BE49-F238E27FC236}">
                <a16:creationId xmlns:a16="http://schemas.microsoft.com/office/drawing/2014/main" id="{A4C6E091-DEF7-7F4F-A629-C1ADE08E1398}"/>
              </a:ext>
            </a:extLst>
          </p:cNvPr>
          <p:cNvPicPr>
            <a:picLocks noChangeAspect="1"/>
          </p:cNvPicPr>
          <p:nvPr/>
        </p:nvPicPr>
        <p:blipFill>
          <a:blip r:embed="rId30"/>
          <a:srcRect/>
          <a:stretch/>
        </p:blipFill>
        <p:spPr>
          <a:xfrm>
            <a:off x="7054528" y="24107731"/>
            <a:ext cx="707508" cy="707508"/>
          </a:xfrm>
          <a:prstGeom prst="rect">
            <a:avLst/>
          </a:prstGeom>
        </p:spPr>
      </p:pic>
      <p:pic>
        <p:nvPicPr>
          <p:cNvPr id="32" name="S" descr="S">
            <a:extLst>
              <a:ext uri="{FF2B5EF4-FFF2-40B4-BE49-F238E27FC236}">
                <a16:creationId xmlns:a16="http://schemas.microsoft.com/office/drawing/2014/main" id="{627B7728-F634-714C-9E76-93E195DB1D75}"/>
              </a:ext>
            </a:extLst>
          </p:cNvPr>
          <p:cNvPicPr>
            <a:picLocks noChangeAspect="1"/>
          </p:cNvPicPr>
          <p:nvPr/>
        </p:nvPicPr>
        <p:blipFill>
          <a:blip r:embed="rId31"/>
          <a:srcRect/>
          <a:stretch/>
        </p:blipFill>
        <p:spPr>
          <a:xfrm>
            <a:off x="8216750" y="18676661"/>
            <a:ext cx="707508" cy="707508"/>
          </a:xfrm>
          <a:prstGeom prst="rect">
            <a:avLst/>
          </a:prstGeom>
        </p:spPr>
      </p:pic>
      <p:pic>
        <p:nvPicPr>
          <p:cNvPr id="53" name="T" descr="T">
            <a:extLst>
              <a:ext uri="{FF2B5EF4-FFF2-40B4-BE49-F238E27FC236}">
                <a16:creationId xmlns:a16="http://schemas.microsoft.com/office/drawing/2014/main" id="{C8C67841-33E7-5043-9E3B-CF6A4BE88F64}"/>
              </a:ext>
            </a:extLst>
          </p:cNvPr>
          <p:cNvPicPr>
            <a:picLocks noChangeAspect="1"/>
          </p:cNvPicPr>
          <p:nvPr/>
        </p:nvPicPr>
        <p:blipFill>
          <a:blip r:embed="rId32"/>
          <a:srcRect/>
          <a:stretch/>
        </p:blipFill>
        <p:spPr>
          <a:xfrm>
            <a:off x="8201612" y="19831303"/>
            <a:ext cx="707508" cy="707508"/>
          </a:xfrm>
          <a:prstGeom prst="rect">
            <a:avLst/>
          </a:prstGeom>
        </p:spPr>
      </p:pic>
      <p:pic>
        <p:nvPicPr>
          <p:cNvPr id="58" name="U" descr="U">
            <a:extLst>
              <a:ext uri="{FF2B5EF4-FFF2-40B4-BE49-F238E27FC236}">
                <a16:creationId xmlns:a16="http://schemas.microsoft.com/office/drawing/2014/main" id="{595DCCDE-4B41-B149-A914-08F1C6C5FD23}"/>
              </a:ext>
            </a:extLst>
          </p:cNvPr>
          <p:cNvPicPr>
            <a:picLocks noChangeAspect="1"/>
          </p:cNvPicPr>
          <p:nvPr/>
        </p:nvPicPr>
        <p:blipFill>
          <a:blip r:embed="rId33"/>
          <a:srcRect/>
          <a:stretch/>
        </p:blipFill>
        <p:spPr>
          <a:xfrm>
            <a:off x="8197828" y="20894074"/>
            <a:ext cx="707508" cy="707508"/>
          </a:xfrm>
          <a:prstGeom prst="rect">
            <a:avLst/>
          </a:prstGeom>
        </p:spPr>
      </p:pic>
      <p:pic>
        <p:nvPicPr>
          <p:cNvPr id="60" name="V" descr="V">
            <a:extLst>
              <a:ext uri="{FF2B5EF4-FFF2-40B4-BE49-F238E27FC236}">
                <a16:creationId xmlns:a16="http://schemas.microsoft.com/office/drawing/2014/main" id="{5F26ABB4-06BF-BE4E-AE62-509D2D4BBF52}"/>
              </a:ext>
            </a:extLst>
          </p:cNvPr>
          <p:cNvPicPr>
            <a:picLocks noChangeAspect="1"/>
          </p:cNvPicPr>
          <p:nvPr/>
        </p:nvPicPr>
        <p:blipFill>
          <a:blip r:embed="rId34"/>
          <a:srcRect/>
          <a:stretch/>
        </p:blipFill>
        <p:spPr>
          <a:xfrm>
            <a:off x="8205396" y="21923517"/>
            <a:ext cx="707508" cy="707508"/>
          </a:xfrm>
          <a:prstGeom prst="rect">
            <a:avLst/>
          </a:prstGeom>
        </p:spPr>
      </p:pic>
      <p:pic>
        <p:nvPicPr>
          <p:cNvPr id="61" name="W" descr="W">
            <a:extLst>
              <a:ext uri="{FF2B5EF4-FFF2-40B4-BE49-F238E27FC236}">
                <a16:creationId xmlns:a16="http://schemas.microsoft.com/office/drawing/2014/main" id="{244996B8-F429-F749-B68A-7199D178F23D}"/>
              </a:ext>
            </a:extLst>
          </p:cNvPr>
          <p:cNvPicPr>
            <a:picLocks noChangeAspect="1"/>
          </p:cNvPicPr>
          <p:nvPr/>
        </p:nvPicPr>
        <p:blipFill>
          <a:blip r:embed="rId35"/>
          <a:srcRect/>
          <a:stretch/>
        </p:blipFill>
        <p:spPr>
          <a:xfrm>
            <a:off x="8209180" y="22988846"/>
            <a:ext cx="707508" cy="707508"/>
          </a:xfrm>
          <a:prstGeom prst="rect">
            <a:avLst/>
          </a:prstGeom>
        </p:spPr>
      </p:pic>
      <p:pic>
        <p:nvPicPr>
          <p:cNvPr id="64" name="X" descr="X">
            <a:extLst>
              <a:ext uri="{FF2B5EF4-FFF2-40B4-BE49-F238E27FC236}">
                <a16:creationId xmlns:a16="http://schemas.microsoft.com/office/drawing/2014/main" id="{1DD4668C-0504-6F41-9B8F-6C0980F6754B}"/>
              </a:ext>
            </a:extLst>
          </p:cNvPr>
          <p:cNvPicPr>
            <a:picLocks noChangeAspect="1"/>
          </p:cNvPicPr>
          <p:nvPr/>
        </p:nvPicPr>
        <p:blipFill>
          <a:blip r:embed="rId36"/>
          <a:srcRect/>
          <a:stretch/>
        </p:blipFill>
        <p:spPr>
          <a:xfrm>
            <a:off x="8212964" y="24107731"/>
            <a:ext cx="707508" cy="707508"/>
          </a:xfrm>
          <a:prstGeom prst="rect">
            <a:avLst/>
          </a:prstGeom>
        </p:spPr>
      </p:pic>
      <p:pic>
        <p:nvPicPr>
          <p:cNvPr id="31" name="Y" descr="Y">
            <a:extLst>
              <a:ext uri="{FF2B5EF4-FFF2-40B4-BE49-F238E27FC236}">
                <a16:creationId xmlns:a16="http://schemas.microsoft.com/office/drawing/2014/main" id="{12A42F85-A01F-5549-ACC9-997E6B16D823}"/>
              </a:ext>
            </a:extLst>
          </p:cNvPr>
          <p:cNvPicPr>
            <a:picLocks noChangeAspect="1"/>
          </p:cNvPicPr>
          <p:nvPr/>
        </p:nvPicPr>
        <p:blipFill>
          <a:blip r:embed="rId37"/>
          <a:srcRect/>
          <a:stretch/>
        </p:blipFill>
        <p:spPr>
          <a:xfrm>
            <a:off x="9249283" y="18676661"/>
            <a:ext cx="707508" cy="707508"/>
          </a:xfrm>
          <a:prstGeom prst="rect">
            <a:avLst/>
          </a:prstGeom>
        </p:spPr>
      </p:pic>
      <p:pic>
        <p:nvPicPr>
          <p:cNvPr id="51" name="Z" descr="Z">
            <a:extLst>
              <a:ext uri="{FF2B5EF4-FFF2-40B4-BE49-F238E27FC236}">
                <a16:creationId xmlns:a16="http://schemas.microsoft.com/office/drawing/2014/main" id="{E76BDEF5-A6DA-754D-9B19-1F7FFD8F1886}"/>
              </a:ext>
            </a:extLst>
          </p:cNvPr>
          <p:cNvPicPr>
            <a:picLocks noChangeAspect="1"/>
          </p:cNvPicPr>
          <p:nvPr/>
        </p:nvPicPr>
        <p:blipFill>
          <a:blip r:embed="rId38"/>
          <a:srcRect/>
          <a:stretch/>
        </p:blipFill>
        <p:spPr>
          <a:xfrm>
            <a:off x="9249283" y="19831303"/>
            <a:ext cx="707508" cy="707508"/>
          </a:xfrm>
          <a:prstGeom prst="rect">
            <a:avLst/>
          </a:prstGeom>
        </p:spPr>
      </p:pic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F777251F-E2BA-9346-A915-5CF46FFD89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522689" y="25963509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 Placeholder 14">
            <a:extLst>
              <a:ext uri="{FF2B5EF4-FFF2-40B4-BE49-F238E27FC236}">
                <a16:creationId xmlns:a16="http://schemas.microsoft.com/office/drawing/2014/main" id="{4C80770E-32A3-5E49-A5A6-AEE1C60724B2}"/>
              </a:ext>
            </a:extLst>
          </p:cNvPr>
          <p:cNvSpPr txBox="1">
            <a:spLocks/>
          </p:cNvSpPr>
          <p:nvPr/>
        </p:nvSpPr>
        <p:spPr>
          <a:xfrm>
            <a:off x="1522689" y="26330178"/>
            <a:ext cx="9144000" cy="2965816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Section Header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altLang="en-US" sz="2800" dirty="0">
                <a:ea typeface="Arial" charset="0"/>
              </a:rPr>
              <a:t>Mauris orci mi, varius id diam id, egestas auctor enim. Praesent ut, in. Sed in risus nibh. In nisl quam. </a:t>
            </a:r>
            <a:r>
              <a:rPr lang="en-US" sz="2800" dirty="0">
                <a:ea typeface="Arial" charset="0"/>
                <a:cs typeface="Arial" charset="0"/>
              </a:rPr>
              <a:t>Duis purus, facilisis cursus ultrices vel, ullamcorper ac augue. </a:t>
            </a:r>
            <a:endParaRPr lang="en-US" altLang="en-US" sz="2800" dirty="0">
              <a:ea typeface="Arial" charset="0"/>
            </a:endParaRPr>
          </a:p>
        </p:txBody>
      </p:sp>
      <p:cxnSp>
        <p:nvCxnSpPr>
          <p:cNvPr id="67" name="Horizontal Section Divider" descr="Horizontal Divider">
            <a:extLst>
              <a:ext uri="{FF2B5EF4-FFF2-40B4-BE49-F238E27FC236}">
                <a16:creationId xmlns:a16="http://schemas.microsoft.com/office/drawing/2014/main" id="{124AD7D3-F596-2E45-8A21-F685D85D2E7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 bwMode="auto">
          <a:xfrm>
            <a:off x="11112926" y="6111396"/>
            <a:ext cx="0" cy="23885552"/>
          </a:xfrm>
          <a:prstGeom prst="line">
            <a:avLst/>
          </a:prstGeom>
          <a:noFill/>
          <a:ln w="254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8" name="Content Placeholder 9">
            <a:extLst>
              <a:ext uri="{FF2B5EF4-FFF2-40B4-BE49-F238E27FC236}">
                <a16:creationId xmlns:a16="http://schemas.microsoft.com/office/drawing/2014/main" id="{09F2AED5-6F98-BE49-BB47-854F1E2A5064}"/>
              </a:ext>
            </a:extLst>
          </p:cNvPr>
          <p:cNvSpPr txBox="1">
            <a:spLocks/>
          </p:cNvSpPr>
          <p:nvPr/>
        </p:nvSpPr>
        <p:spPr>
          <a:xfrm>
            <a:off x="11659610" y="6111396"/>
            <a:ext cx="9144000" cy="5015188"/>
          </a:xfrm>
          <a:prstGeom prst="rect">
            <a:avLst/>
          </a:prstGeom>
        </p:spPr>
        <p:txBody>
          <a:bodyPr/>
          <a:lstStyle>
            <a:lvl1pPr marL="0" indent="-457200" algn="l" defTabSz="3291840" rtl="0" eaLnBrk="1" latinLnBrk="0" hangingPunct="1">
              <a:lnSpc>
                <a:spcPts val="4600"/>
              </a:lnSpc>
              <a:spcBef>
                <a:spcPts val="0"/>
              </a:spcBef>
              <a:buFontTx/>
              <a:buNone/>
              <a:defRPr sz="2800" kern="1200" baseline="0">
                <a:solidFill>
                  <a:schemeClr val="tx1"/>
                </a:solidFill>
                <a:latin typeface="Arial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914400" indent="-457200" algn="l" defTabSz="3291840" rtl="0" eaLnBrk="1" latinLnBrk="0" hangingPunct="1">
              <a:lnSpc>
                <a:spcPts val="4600"/>
              </a:lnSpc>
              <a:spcBef>
                <a:spcPts val="0"/>
              </a:spcBef>
              <a:buClr>
                <a:schemeClr val="tx2"/>
              </a:buClr>
              <a:buSzPct val="100000"/>
              <a:buFont typeface="Roboto" panose="02000000000000000000" pitchFamily="2" charset="0"/>
              <a:buChar char="–"/>
              <a:defRPr sz="2800" kern="1200" baseline="0">
                <a:solidFill>
                  <a:schemeClr val="tx1"/>
                </a:solidFill>
                <a:latin typeface="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371600" indent="-274320" algn="l" defTabSz="3291840" rtl="0" eaLnBrk="1" latinLnBrk="0" hangingPunct="1">
              <a:lnSpc>
                <a:spcPts val="46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2800" kern="1200" baseline="0">
                <a:solidFill>
                  <a:schemeClr val="tx1"/>
                </a:solidFill>
                <a:latin typeface="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45920" indent="-274320" algn="l" defTabSz="3291840" rtl="0" eaLnBrk="1" latinLnBrk="0" hangingPunct="1">
              <a:lnSpc>
                <a:spcPts val="46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2800" kern="1200" baseline="0">
                <a:solidFill>
                  <a:schemeClr val="tx1"/>
                </a:solidFill>
                <a:latin typeface="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1920240" indent="-274320" algn="l" defTabSz="3291840" rtl="0" eaLnBrk="1" latinLnBrk="0" hangingPunct="1">
              <a:lnSpc>
                <a:spcPts val="46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tabLst/>
              <a:defRPr sz="2800" kern="1200" baseline="0">
                <a:solidFill>
                  <a:schemeClr val="tx1"/>
                </a:solidFill>
                <a:latin typeface="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5400" b="1" dirty="0">
                <a:latin typeface="+mj-lt"/>
              </a:rPr>
              <a:t>Section Header</a:t>
            </a:r>
          </a:p>
          <a:p>
            <a:pPr>
              <a:lnSpc>
                <a:spcPct val="130000"/>
              </a:lnSpc>
              <a:spcAft>
                <a:spcPts val="1200"/>
              </a:spcAft>
              <a:defRPr/>
            </a:pPr>
            <a:r>
              <a:rPr lang="en-US" dirty="0">
                <a:latin typeface="+mn-lt"/>
              </a:rPr>
              <a:t>Mauris orci mi, varius id diam id, egestas auctor enim. Praesent ut massa nibh. </a:t>
            </a:r>
          </a:p>
          <a:p>
            <a:pPr lvl="1">
              <a:lnSpc>
                <a:spcPct val="130000"/>
              </a:lnSpc>
              <a:spcAft>
                <a:spcPts val="1200"/>
              </a:spcAft>
              <a:buFont typeface="+mj-lt"/>
              <a:buAutoNum type="alphaUcPeriod"/>
              <a:defRPr/>
            </a:pPr>
            <a:r>
              <a:rPr lang="en-US" dirty="0">
                <a:latin typeface="+mn-lt"/>
              </a:rPr>
              <a:t>Sed in risus nibh. In nisl quam, aliquet sed nibh sitamet, faucibus placerat dui.</a:t>
            </a:r>
          </a:p>
          <a:p>
            <a:pPr lvl="1">
              <a:lnSpc>
                <a:spcPct val="130000"/>
              </a:lnSpc>
              <a:spcAft>
                <a:spcPts val="1200"/>
              </a:spcAft>
              <a:buFont typeface="+mj-lt"/>
              <a:buAutoNum type="alphaUcPeriod"/>
              <a:defRPr/>
            </a:pPr>
            <a:r>
              <a:rPr lang="en-US" dirty="0">
                <a:latin typeface="+mn-lt"/>
              </a:rPr>
              <a:t>Fusce quis augue scelerisque, luctus rum sed, ut dolor. pulvinar urna in eros posuere. </a:t>
            </a:r>
          </a:p>
          <a:p>
            <a:pPr>
              <a:lnSpc>
                <a:spcPct val="120000"/>
              </a:lnSpc>
            </a:pPr>
            <a:endParaRPr lang="en-US" b="1" dirty="0"/>
          </a:p>
        </p:txBody>
      </p:sp>
      <p:pic>
        <p:nvPicPr>
          <p:cNvPr id="121" name="A" descr="A">
            <a:extLst>
              <a:ext uri="{FF2B5EF4-FFF2-40B4-BE49-F238E27FC236}">
                <a16:creationId xmlns:a16="http://schemas.microsoft.com/office/drawing/2014/main" id="{942CCC67-17BF-7448-8794-0774EF7DD61B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11806842" y="11527899"/>
            <a:ext cx="707508" cy="707508"/>
          </a:xfrm>
          <a:prstGeom prst="rect">
            <a:avLst/>
          </a:prstGeom>
        </p:spPr>
      </p:pic>
      <p:graphicFrame>
        <p:nvGraphicFramePr>
          <p:cNvPr id="164" name="Chart A" descr="Chart A. This chart is a placeholder. Please add your own alt text. ">
            <a:extLst>
              <a:ext uri="{FF2B5EF4-FFF2-40B4-BE49-F238E27FC236}">
                <a16:creationId xmlns:a16="http://schemas.microsoft.com/office/drawing/2014/main" id="{3BFE5279-F6B1-894A-B585-69E280ABD1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006857"/>
              </p:ext>
            </p:extLst>
          </p:nvPr>
        </p:nvGraphicFramePr>
        <p:xfrm>
          <a:off x="12641203" y="11478380"/>
          <a:ext cx="8271153" cy="59601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9"/>
          </a:graphicData>
        </a:graphic>
      </p:graphicFrame>
      <p:cxnSp>
        <p:nvCxnSpPr>
          <p:cNvPr id="176" name="Horizontal Section Divider" descr="Horizontal Divider">
            <a:extLst>
              <a:ext uri="{FF2B5EF4-FFF2-40B4-BE49-F238E27FC236}">
                <a16:creationId xmlns:a16="http://schemas.microsoft.com/office/drawing/2014/main" id="{B732AAAF-A9C2-0348-8B0B-7823CD701099}"/>
              </a:ext>
            </a:extLst>
          </p:cNvPr>
          <p:cNvCxnSpPr>
            <a:cxnSpLocks/>
          </p:cNvCxnSpPr>
          <p:nvPr/>
        </p:nvCxnSpPr>
        <p:spPr bwMode="auto">
          <a:xfrm flipH="1">
            <a:off x="11826464" y="17702878"/>
            <a:ext cx="9468100" cy="0"/>
          </a:xfrm>
          <a:prstGeom prst="line">
            <a:avLst/>
          </a:prstGeom>
          <a:noFill/>
          <a:ln w="254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2" name="B" descr="B">
            <a:extLst>
              <a:ext uri="{FF2B5EF4-FFF2-40B4-BE49-F238E27FC236}">
                <a16:creationId xmlns:a16="http://schemas.microsoft.com/office/drawing/2014/main" id="{AA56D87C-432A-F045-99DD-D9B12E6B451E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11806842" y="18042114"/>
            <a:ext cx="707508" cy="707508"/>
          </a:xfrm>
          <a:prstGeom prst="rect">
            <a:avLst/>
          </a:prstGeom>
        </p:spPr>
      </p:pic>
      <p:graphicFrame>
        <p:nvGraphicFramePr>
          <p:cNvPr id="166" name="Chart B" descr="Chart B. This chart is a placeholder. Please add your own alt text. ">
            <a:extLst>
              <a:ext uri="{FF2B5EF4-FFF2-40B4-BE49-F238E27FC236}">
                <a16:creationId xmlns:a16="http://schemas.microsoft.com/office/drawing/2014/main" id="{29000324-FCFD-CB4C-A6E6-6E3789BC8B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0767538"/>
              </p:ext>
            </p:extLst>
          </p:nvPr>
        </p:nvGraphicFramePr>
        <p:xfrm>
          <a:off x="12252279" y="17933624"/>
          <a:ext cx="8660077" cy="62150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0"/>
          </a:graphicData>
        </a:graphic>
      </p:graphicFrame>
      <p:cxnSp>
        <p:nvCxnSpPr>
          <p:cNvPr id="77" name="Horizontal Section Divider" descr="Horizontal Divider">
            <a:extLst>
              <a:ext uri="{FF2B5EF4-FFF2-40B4-BE49-F238E27FC236}">
                <a16:creationId xmlns:a16="http://schemas.microsoft.com/office/drawing/2014/main" id="{0AC77E88-0A87-C948-BFED-529EA259EB9E}"/>
              </a:ext>
            </a:extLst>
          </p:cNvPr>
          <p:cNvCxnSpPr>
            <a:cxnSpLocks/>
          </p:cNvCxnSpPr>
          <p:nvPr/>
        </p:nvCxnSpPr>
        <p:spPr bwMode="auto">
          <a:xfrm flipH="1">
            <a:off x="11826464" y="24439549"/>
            <a:ext cx="9468100" cy="0"/>
          </a:xfrm>
          <a:prstGeom prst="line">
            <a:avLst/>
          </a:prstGeom>
          <a:noFill/>
          <a:ln w="254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3" name="C" descr="C">
            <a:extLst>
              <a:ext uri="{FF2B5EF4-FFF2-40B4-BE49-F238E27FC236}">
                <a16:creationId xmlns:a16="http://schemas.microsoft.com/office/drawing/2014/main" id="{BAB92D95-496F-D849-8662-A4F190F5716D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11811232" y="24821874"/>
            <a:ext cx="707508" cy="707508"/>
          </a:xfrm>
          <a:prstGeom prst="rect">
            <a:avLst/>
          </a:prstGeom>
        </p:spPr>
      </p:pic>
      <p:sp>
        <p:nvSpPr>
          <p:cNvPr id="280" name="TextBox 279">
            <a:extLst>
              <a:ext uri="{FF2B5EF4-FFF2-40B4-BE49-F238E27FC236}">
                <a16:creationId xmlns:a16="http://schemas.microsoft.com/office/drawing/2014/main" id="{EB688CE5-F0D7-AC47-90F6-815AA1E290F2}"/>
              </a:ext>
            </a:extLst>
          </p:cNvPr>
          <p:cNvSpPr txBox="1"/>
          <p:nvPr/>
        </p:nvSpPr>
        <p:spPr>
          <a:xfrm>
            <a:off x="12733025" y="24872584"/>
            <a:ext cx="8512038" cy="67505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  <a:spcBef>
                <a:spcPts val="1800"/>
              </a:spcBef>
              <a:spcAft>
                <a:spcPts val="1400"/>
              </a:spcAft>
            </a:pPr>
            <a:r>
              <a:rPr lang="en-US" sz="3200" b="1" dirty="0">
                <a:cs typeface="Georgia" charset="0"/>
              </a:rPr>
              <a:t>Chart Title is Roboto Bold, Size 32</a:t>
            </a:r>
          </a:p>
        </p:txBody>
      </p:sp>
      <p:graphicFrame>
        <p:nvGraphicFramePr>
          <p:cNvPr id="69" name="Chart C" descr="Chart E">
            <a:extLst>
              <a:ext uri="{FF2B5EF4-FFF2-40B4-BE49-F238E27FC236}">
                <a16:creationId xmlns:a16="http://schemas.microsoft.com/office/drawing/2014/main" id="{9958DD98-D4F6-A344-A353-E7F83CAADA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0977010"/>
              </p:ext>
            </p:extLst>
          </p:nvPr>
        </p:nvGraphicFramePr>
        <p:xfrm>
          <a:off x="13609230" y="25868753"/>
          <a:ext cx="6109687" cy="41727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1" r:lo="rId42" r:qs="rId43" r:cs="rId44"/>
          </a:graphicData>
        </a:graphic>
      </p:graphicFrame>
      <p:cxnSp>
        <p:nvCxnSpPr>
          <p:cNvPr id="68" name="Horizontal Section Divider" descr="Horizontal Divider">
            <a:extLst>
              <a:ext uri="{FF2B5EF4-FFF2-40B4-BE49-F238E27FC236}">
                <a16:creationId xmlns:a16="http://schemas.microsoft.com/office/drawing/2014/main" id="{5EB2D2CC-C400-FC40-8B64-516C035B6365}"/>
              </a:ext>
            </a:extLst>
          </p:cNvPr>
          <p:cNvCxnSpPr>
            <a:cxnSpLocks/>
          </p:cNvCxnSpPr>
          <p:nvPr/>
        </p:nvCxnSpPr>
        <p:spPr bwMode="auto">
          <a:xfrm>
            <a:off x="21945600" y="6111396"/>
            <a:ext cx="0" cy="23885552"/>
          </a:xfrm>
          <a:prstGeom prst="line">
            <a:avLst/>
          </a:prstGeom>
          <a:noFill/>
          <a:ln w="254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74" name="Data Table " descr="This table is a placeholder. Please add your own alt text. ">
            <a:extLst>
              <a:ext uri="{FF2B5EF4-FFF2-40B4-BE49-F238E27FC236}">
                <a16:creationId xmlns:a16="http://schemas.microsoft.com/office/drawing/2014/main" id="{0AD7CFD7-7A60-0E4B-A83B-44CA18656D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798327"/>
              </p:ext>
            </p:extLst>
          </p:nvPr>
        </p:nvGraphicFramePr>
        <p:xfrm>
          <a:off x="22622574" y="6303447"/>
          <a:ext cx="9144000" cy="464025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46285">
                <a:tc gridSpan="4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n>
                            <a:noFill/>
                            <a:prstDash val="dash"/>
                          </a:ln>
                          <a:solidFill>
                            <a:schemeClr val="tx1"/>
                          </a:solidFill>
                        </a:rPr>
                        <a:t>Table Title</a:t>
                      </a:r>
                      <a:endParaRPr lang="en-US" sz="3200" b="1" dirty="0">
                        <a:ln>
                          <a:noFill/>
                          <a:prstDash val="dash"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  <a:prstDash val="dash"/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8793">
                <a:tc>
                  <a:txBody>
                    <a:bodyPr/>
                    <a:lstStyle/>
                    <a:p>
                      <a:pPr algn="ctr"/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4.02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8.04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6.8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6.23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79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4.50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3.14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9.55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1.111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879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6.15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8.00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6.18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5.65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879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8.21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2.16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3.11*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>
                          <a:ln>
                            <a:noFill/>
                          </a:ln>
                          <a:effectLst/>
                        </a:rPr>
                        <a:t>7.17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879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9.4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2.4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1.44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5.6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89953865"/>
                  </a:ext>
                </a:extLst>
              </a:tr>
            </a:tbl>
          </a:graphicData>
        </a:graphic>
      </p:graphicFrame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7E8AB356-F0CC-764A-B812-5F2DA2317F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2708087" y="11862765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Text Placeholder 14">
            <a:extLst>
              <a:ext uri="{FF2B5EF4-FFF2-40B4-BE49-F238E27FC236}">
                <a16:creationId xmlns:a16="http://schemas.microsoft.com/office/drawing/2014/main" id="{10387719-89D9-594C-B5D8-C267A31CEC83}"/>
              </a:ext>
            </a:extLst>
          </p:cNvPr>
          <p:cNvSpPr txBox="1">
            <a:spLocks/>
          </p:cNvSpPr>
          <p:nvPr/>
        </p:nvSpPr>
        <p:spPr>
          <a:xfrm>
            <a:off x="22628479" y="12227278"/>
            <a:ext cx="9144000" cy="6987272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Section Header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Mauris orci mi, varius id diam id, egestas auctor enim. Praesent ut massa nibh. Duis purus neque, facilisis cursus ultrices vel, ullamcorper ac. Donec semper lorem: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b="1" dirty="0">
                <a:latin typeface="+mn-lt"/>
                <a:ea typeface="Arial" charset="0"/>
                <a:cs typeface="Arial" charset="0"/>
              </a:rPr>
              <a:t>Sed Risus Nibh: 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CiIn nisl quam, aliquet sed nibh sitamet, faucibus placerat dui augue scelerisque. 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b="1" dirty="0">
                <a:latin typeface="+mn-lt"/>
                <a:ea typeface="Arial" charset="0"/>
                <a:cs typeface="Arial" charset="0"/>
              </a:rPr>
              <a:t>Curabitur Accumsan Nulla: 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Fusce quis augue urna scelerisque, luctus rum sed, ut dolor in pulvinar in.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b="1" dirty="0">
                <a:latin typeface="+mn-lt"/>
                <a:ea typeface="Arial" charset="0"/>
                <a:cs typeface="Arial" charset="0"/>
              </a:rPr>
              <a:t>Praesent ut massa nibh: 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Duis purus neque, facilisis cursus ultrices vel, ullamcorper ac augue.</a:t>
            </a:r>
            <a:endParaRPr lang="en-US" b="1" dirty="0">
              <a:latin typeface="+mn-lt"/>
            </a:endParaRP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B25DCBE5-BC9F-4E45-B593-721F66E24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2708087" y="19757085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 Placeholder 14">
            <a:extLst>
              <a:ext uri="{FF2B5EF4-FFF2-40B4-BE49-F238E27FC236}">
                <a16:creationId xmlns:a16="http://schemas.microsoft.com/office/drawing/2014/main" id="{AD5D1F38-3EAB-CB44-AE61-7BC6C13EB166}"/>
              </a:ext>
            </a:extLst>
          </p:cNvPr>
          <p:cNvSpPr txBox="1">
            <a:spLocks/>
          </p:cNvSpPr>
          <p:nvPr/>
        </p:nvSpPr>
        <p:spPr>
          <a:xfrm>
            <a:off x="22628479" y="20121597"/>
            <a:ext cx="9144000" cy="10376058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Section Header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altLang="en-US" sz="2800" dirty="0">
                <a:ea typeface="Arial" charset="0"/>
              </a:rPr>
              <a:t>Mauris orci mi, varius id diam id, egestas auctor enim. Praesent ut, in. Sed in risus nibh. In nisl quam. </a:t>
            </a:r>
            <a:r>
              <a:rPr lang="en-US" sz="2800" dirty="0">
                <a:ea typeface="Arial" charset="0"/>
                <a:cs typeface="Arial" charset="0"/>
              </a:rPr>
              <a:t>Duis purus neque, facilisis cursus </a:t>
            </a:r>
            <a:r>
              <a:rPr lang="en-US" sz="2800" dirty="0" err="1">
                <a:ea typeface="Arial" charset="0"/>
                <a:cs typeface="Arial" charset="0"/>
              </a:rPr>
              <a:t>ultri</a:t>
            </a:r>
            <a:r>
              <a:rPr lang="en-US" sz="2800" dirty="0">
                <a:ea typeface="Arial" charset="0"/>
                <a:cs typeface="Arial" charset="0"/>
              </a:rPr>
              <a:t>, ullamcorper ac augue. </a:t>
            </a:r>
            <a:endParaRPr lang="en-US" altLang="en-US" sz="2800" dirty="0">
              <a:ea typeface="Arial" charset="0"/>
            </a:endParaRPr>
          </a:p>
          <a:p>
            <a:pPr>
              <a:lnSpc>
                <a:spcPts val="4600"/>
              </a:lnSpc>
              <a:spcBef>
                <a:spcPts val="1200"/>
              </a:spcBef>
              <a:spcAft>
                <a:spcPts val="800"/>
              </a:spcAft>
            </a:pPr>
            <a:r>
              <a:rPr lang="en-US" sz="2800" b="1" dirty="0">
                <a:latin typeface="+mn-lt"/>
                <a:ea typeface="Arial" charset="0"/>
                <a:cs typeface="Arial" charset="0"/>
              </a:rPr>
              <a:t>MAURIS ORCI VARIUS ID DIAM</a:t>
            </a:r>
            <a:endParaRPr lang="en-US" sz="2800" dirty="0">
              <a:latin typeface="+mn-lt"/>
              <a:ea typeface="Arial" charset="0"/>
              <a:cs typeface="Arial" charset="0"/>
            </a:endParaRPr>
          </a:p>
          <a:p>
            <a:pPr marL="914400" lvl="1" indent="-457200">
              <a:lnSpc>
                <a:spcPts val="4600"/>
              </a:lnSpc>
              <a:spcBef>
                <a:spcPts val="0"/>
              </a:spcBef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Sed in risus nibh. In nisl quam, aliquet sed nibh sitamet, faucibus placerat dui. </a:t>
            </a:r>
          </a:p>
          <a:p>
            <a:pPr marL="914400" lvl="1" indent="-457200">
              <a:lnSpc>
                <a:spcPts val="4600"/>
              </a:lnSpc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Fusce quis augue scelerisque, luctus rum sed, </a:t>
            </a:r>
            <a:br>
              <a:rPr lang="en-US" sz="2800" dirty="0">
                <a:latin typeface="+mn-lt"/>
                <a:ea typeface="Arial" charset="0"/>
                <a:cs typeface="Arial" charset="0"/>
              </a:rPr>
            </a:br>
            <a:r>
              <a:rPr lang="en-US" sz="2800" dirty="0">
                <a:latin typeface="+mn-lt"/>
                <a:ea typeface="Arial" charset="0"/>
                <a:cs typeface="Arial" charset="0"/>
              </a:rPr>
              <a:t>ut in pulvinar urna in eros posuere.</a:t>
            </a:r>
          </a:p>
          <a:p>
            <a:pPr>
              <a:lnSpc>
                <a:spcPts val="4600"/>
              </a:lnSpc>
              <a:spcBef>
                <a:spcPts val="1200"/>
              </a:spcBef>
              <a:spcAft>
                <a:spcPts val="800"/>
              </a:spcAft>
              <a:buClr>
                <a:schemeClr val="tx2"/>
              </a:buClr>
              <a:buSzPct val="125000"/>
              <a:defRPr/>
            </a:pPr>
            <a:r>
              <a:rPr lang="en-US" sz="2800" b="1" dirty="0">
                <a:latin typeface="+mn-lt"/>
                <a:ea typeface="Arial" charset="0"/>
                <a:cs typeface="Arial" charset="0"/>
              </a:rPr>
              <a:t>EUISMOD JUSTO VITAE PURUS</a:t>
            </a:r>
            <a:endParaRPr lang="en-US" sz="2800" dirty="0">
              <a:latin typeface="+mn-lt"/>
              <a:ea typeface="Arial" charset="0"/>
              <a:cs typeface="Arial" charset="0"/>
            </a:endParaRPr>
          </a:p>
          <a:p>
            <a:pPr marL="914400" lvl="1" indent="-457200">
              <a:lnSpc>
                <a:spcPts val="4600"/>
              </a:lnSpc>
              <a:spcBef>
                <a:spcPts val="0"/>
              </a:spcBef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Proin semper ipsum donec semper placerat.</a:t>
            </a:r>
          </a:p>
          <a:p>
            <a:pPr marL="914400" lvl="1" indent="-457200">
              <a:lnSpc>
                <a:spcPts val="4600"/>
              </a:lnSpc>
              <a:spcBef>
                <a:spcPts val="0"/>
              </a:spcBef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Finibus quam tempor, vitae consectetur.</a:t>
            </a:r>
          </a:p>
          <a:p>
            <a:pPr marL="914400" lvl="1" indent="-457200">
              <a:lnSpc>
                <a:spcPts val="4600"/>
              </a:lnSpc>
              <a:spcBef>
                <a:spcPts val="0"/>
              </a:spcBef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dirty="0">
                <a:ea typeface="Arial" charset="0"/>
                <a:cs typeface="Arial" charset="0"/>
              </a:rPr>
              <a:t>Sed in risus nibh. In nisl quam, aliquet sed nibh sitamet, faucibus placerat dui. </a:t>
            </a:r>
          </a:p>
          <a:p>
            <a:pPr marL="914400" lvl="1" indent="-457200">
              <a:lnSpc>
                <a:spcPts val="4600"/>
              </a:lnSpc>
              <a:spcBef>
                <a:spcPts val="0"/>
              </a:spcBef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endParaRPr lang="en-US" sz="2800" dirty="0">
              <a:latin typeface="+mn-lt"/>
              <a:ea typeface="Arial" charset="0"/>
              <a:cs typeface="Arial" charset="0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altLang="en-US" sz="2800" dirty="0">
                <a:latin typeface="+mn-lt"/>
                <a:ea typeface="Arial" charset="0"/>
              </a:rPr>
              <a:t> </a:t>
            </a:r>
          </a:p>
        </p:txBody>
      </p:sp>
      <p:cxnSp>
        <p:nvCxnSpPr>
          <p:cNvPr id="70" name="Horizontal Section Divider" descr="Horizontal Divider">
            <a:extLst>
              <a:ext uri="{FF2B5EF4-FFF2-40B4-BE49-F238E27FC236}">
                <a16:creationId xmlns:a16="http://schemas.microsoft.com/office/drawing/2014/main" id="{CE4095CC-B853-0846-9952-5ABA3CB2D526}"/>
              </a:ext>
            </a:extLst>
          </p:cNvPr>
          <p:cNvCxnSpPr>
            <a:cxnSpLocks/>
          </p:cNvCxnSpPr>
          <p:nvPr/>
        </p:nvCxnSpPr>
        <p:spPr bwMode="auto">
          <a:xfrm>
            <a:off x="32605463" y="6111396"/>
            <a:ext cx="0" cy="23885552"/>
          </a:xfrm>
          <a:prstGeom prst="line">
            <a:avLst/>
          </a:prstGeom>
          <a:noFill/>
          <a:ln w="254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6" name="Text Placeholder 14">
            <a:extLst>
              <a:ext uri="{FF2B5EF4-FFF2-40B4-BE49-F238E27FC236}">
                <a16:creationId xmlns:a16="http://schemas.microsoft.com/office/drawing/2014/main" id="{80184DDE-F245-FB45-A17C-7E498C24442B}"/>
              </a:ext>
            </a:extLst>
          </p:cNvPr>
          <p:cNvSpPr txBox="1">
            <a:spLocks/>
          </p:cNvSpPr>
          <p:nvPr/>
        </p:nvSpPr>
        <p:spPr>
          <a:xfrm>
            <a:off x="33500774" y="6111395"/>
            <a:ext cx="9144000" cy="5602471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Section Header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en-US" sz="2800" dirty="0">
                <a:latin typeface="+mn-lt"/>
                <a:ea typeface="Arial" charset="0"/>
              </a:rPr>
              <a:t>Mauris orci mi, varius id diam id, egestas auctor enim. 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Praesent ut massa nibh. Duis purus neque, facilisis cursus ultrices vel, ullamcorper ac augue. Donec lorem: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b="1" dirty="0">
                <a:latin typeface="+mn-lt"/>
                <a:ea typeface="Arial" charset="0"/>
                <a:cs typeface="Arial" charset="0"/>
              </a:rPr>
              <a:t>Sed Risus Nibh: 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CiIn nisl quam, aliquet sed nibh sitamet, faucibus placerat dui augue scelerisque</a:t>
            </a:r>
            <a:r>
              <a:rPr lang="en-US" sz="2800" dirty="0">
                <a:ea typeface="Arial" charset="0"/>
                <a:cs typeface="Arial" charset="0"/>
              </a:rPr>
              <a:t>. </a:t>
            </a:r>
          </a:p>
          <a:p>
            <a:pPr marL="914400" lvl="1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800" b="1" dirty="0">
                <a:latin typeface="+mn-lt"/>
                <a:ea typeface="Arial" charset="0"/>
                <a:cs typeface="Arial" charset="0"/>
              </a:rPr>
              <a:t>Elementum Orci Dignissim: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Proin semper ipsum finibus quam tempor, vitae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consectetur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.</a:t>
            </a:r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35FFEAF9-FDC9-E94D-9AAF-6468E82584F3}"/>
              </a:ext>
            </a:extLst>
          </p:cNvPr>
          <p:cNvSpPr txBox="1"/>
          <p:nvPr/>
        </p:nvSpPr>
        <p:spPr>
          <a:xfrm>
            <a:off x="33475530" y="17993112"/>
            <a:ext cx="9144000" cy="138807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1400"/>
              </a:spcAft>
            </a:pPr>
            <a:r>
              <a:rPr lang="en-US" sz="2400" i="1" dirty="0">
                <a:solidFill>
                  <a:schemeClr val="tx2"/>
                </a:solidFill>
                <a:ea typeface="Arial" charset="0"/>
                <a:cs typeface="Arial" charset="0"/>
              </a:rPr>
              <a:t>This is a photo caption style: Roboto, size 24, italic style. Mauris orci mi, varius id diam id, egestas auctor enim. Sed in risus nibh. In quam, aliquet set nibh sit amet.</a:t>
            </a: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9159F851-BAE7-D64A-A1C1-57A3D976F2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3543087" y="20270828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Acknowledgments">
            <a:extLst>
              <a:ext uri="{FF2B5EF4-FFF2-40B4-BE49-F238E27FC236}">
                <a16:creationId xmlns:a16="http://schemas.microsoft.com/office/drawing/2014/main" id="{4A566191-A733-5F48-97FA-3D35EA5E2453}"/>
              </a:ext>
            </a:extLst>
          </p:cNvPr>
          <p:cNvSpPr txBox="1">
            <a:spLocks/>
          </p:cNvSpPr>
          <p:nvPr/>
        </p:nvSpPr>
        <p:spPr>
          <a:xfrm>
            <a:off x="33543086" y="20641096"/>
            <a:ext cx="9144000" cy="3798454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Acknowledgments</a:t>
            </a:r>
            <a:endParaRPr lang="en-US" sz="2800" b="1" dirty="0"/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defRPr/>
            </a:pPr>
            <a:r>
              <a:rPr lang="en-US" sz="2800" dirty="0">
                <a:ea typeface="Arial" charset="0"/>
                <a:cs typeface="Arial" charset="0"/>
              </a:rPr>
              <a:t>Use this area to thank those that have provided any guidance, support, or funding for your research.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defRPr/>
            </a:pPr>
            <a:r>
              <a:rPr lang="en-US" altLang="en-US" sz="2800" dirty="0" err="1">
                <a:ea typeface="Arial" charset="0"/>
              </a:rPr>
              <a:t>Mauris</a:t>
            </a:r>
            <a:r>
              <a:rPr lang="en-US" altLang="en-US" sz="2800" dirty="0">
                <a:ea typeface="Arial" charset="0"/>
              </a:rPr>
              <a:t> </a:t>
            </a:r>
            <a:r>
              <a:rPr lang="en-US" altLang="en-US" sz="2800" dirty="0" err="1">
                <a:ea typeface="Arial" charset="0"/>
              </a:rPr>
              <a:t>orci</a:t>
            </a:r>
            <a:r>
              <a:rPr lang="en-US" altLang="en-US" sz="2800" dirty="0">
                <a:ea typeface="Arial" charset="0"/>
              </a:rPr>
              <a:t> mi, </a:t>
            </a:r>
            <a:r>
              <a:rPr lang="en-US" altLang="en-US" sz="2800" dirty="0" err="1">
                <a:ea typeface="Arial" charset="0"/>
              </a:rPr>
              <a:t>varius</a:t>
            </a:r>
            <a:r>
              <a:rPr lang="en-US" altLang="en-US" sz="2800" dirty="0">
                <a:ea typeface="Arial" charset="0"/>
              </a:rPr>
              <a:t> id diam id, </a:t>
            </a:r>
            <a:r>
              <a:rPr lang="en-US" altLang="en-US" sz="2800" dirty="0" err="1">
                <a:ea typeface="Arial" charset="0"/>
              </a:rPr>
              <a:t>egestas</a:t>
            </a:r>
            <a:r>
              <a:rPr lang="en-US" altLang="en-US" sz="2800" dirty="0">
                <a:ea typeface="Arial" charset="0"/>
              </a:rPr>
              <a:t> auctor </a:t>
            </a:r>
            <a:r>
              <a:rPr lang="en-US" altLang="en-US" sz="2800" dirty="0" err="1">
                <a:ea typeface="Arial" charset="0"/>
              </a:rPr>
              <a:t>enim</a:t>
            </a:r>
            <a:r>
              <a:rPr lang="en-US" altLang="en-US" sz="2800" dirty="0">
                <a:ea typeface="Arial" charset="0"/>
              </a:rPr>
              <a:t>. </a:t>
            </a:r>
            <a:r>
              <a:rPr lang="en-US" sz="2800" dirty="0" err="1">
                <a:ea typeface="Arial" charset="0"/>
                <a:cs typeface="Arial" charset="0"/>
              </a:rPr>
              <a:t>purus</a:t>
            </a:r>
            <a:r>
              <a:rPr lang="en-US" sz="2800" dirty="0">
                <a:ea typeface="Arial" charset="0"/>
                <a:cs typeface="Arial" charset="0"/>
              </a:rPr>
              <a:t> </a:t>
            </a:r>
            <a:r>
              <a:rPr lang="en-US" sz="2800" dirty="0" err="1">
                <a:ea typeface="Arial" charset="0"/>
                <a:cs typeface="Arial" charset="0"/>
              </a:rPr>
              <a:t>neque</a:t>
            </a:r>
            <a:r>
              <a:rPr lang="en-US" sz="2800" dirty="0">
                <a:ea typeface="Arial" charset="0"/>
                <a:cs typeface="Arial" charset="0"/>
              </a:rPr>
              <a:t>, </a:t>
            </a:r>
            <a:r>
              <a:rPr lang="en-US" sz="2800" dirty="0" err="1">
                <a:ea typeface="Arial" charset="0"/>
                <a:cs typeface="Arial" charset="0"/>
              </a:rPr>
              <a:t>facilisis</a:t>
            </a:r>
            <a:r>
              <a:rPr lang="en-US" sz="2800" dirty="0">
                <a:ea typeface="Arial" charset="0"/>
                <a:cs typeface="Arial" charset="0"/>
              </a:rPr>
              <a:t> cursus </a:t>
            </a:r>
            <a:r>
              <a:rPr lang="en-US" sz="2800" dirty="0" err="1">
                <a:ea typeface="Arial" charset="0"/>
                <a:cs typeface="Arial" charset="0"/>
              </a:rPr>
              <a:t>ultri</a:t>
            </a:r>
            <a:r>
              <a:rPr lang="en-US" sz="2800" dirty="0">
                <a:ea typeface="Arial" charset="0"/>
                <a:cs typeface="Arial" charset="0"/>
              </a:rPr>
              <a:t>, </a:t>
            </a:r>
            <a:r>
              <a:rPr lang="en-US" sz="2800" dirty="0" err="1">
                <a:ea typeface="Arial" charset="0"/>
                <a:cs typeface="Arial" charset="0"/>
              </a:rPr>
              <a:t>ullamcorper</a:t>
            </a:r>
            <a:r>
              <a:rPr lang="en-US" sz="2800" dirty="0">
                <a:ea typeface="Arial" charset="0"/>
                <a:cs typeface="Arial" charset="0"/>
              </a:rPr>
              <a:t> ac </a:t>
            </a:r>
            <a:r>
              <a:rPr lang="en-US" sz="2800" dirty="0" err="1">
                <a:ea typeface="Arial" charset="0"/>
                <a:cs typeface="Arial" charset="0"/>
              </a:rPr>
              <a:t>augue</a:t>
            </a:r>
            <a:r>
              <a:rPr lang="en-US" sz="2800" dirty="0">
                <a:ea typeface="Arial" charset="0"/>
                <a:cs typeface="Arial" charset="0"/>
              </a:rPr>
              <a:t>. </a:t>
            </a:r>
            <a:endParaRPr lang="en-US" altLang="en-US" sz="2800" dirty="0">
              <a:ea typeface="Arial" charset="0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defRPr/>
            </a:pPr>
            <a:endParaRPr lang="en-US" sz="2800" dirty="0">
              <a:ea typeface="Arial" charset="0"/>
              <a:cs typeface="Arial" charset="0"/>
            </a:endParaRPr>
          </a:p>
        </p:txBody>
      </p: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E2E05EAF-30A4-8A46-A8CF-724C487A36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3543087" y="25139316"/>
            <a:ext cx="2268273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References">
            <a:extLst>
              <a:ext uri="{FF2B5EF4-FFF2-40B4-BE49-F238E27FC236}">
                <a16:creationId xmlns:a16="http://schemas.microsoft.com/office/drawing/2014/main" id="{3CC28FEA-FD1D-744B-A9E2-B8480D75F0CF}"/>
              </a:ext>
            </a:extLst>
          </p:cNvPr>
          <p:cNvSpPr txBox="1">
            <a:spLocks/>
          </p:cNvSpPr>
          <p:nvPr/>
        </p:nvSpPr>
        <p:spPr>
          <a:xfrm>
            <a:off x="33543086" y="25509584"/>
            <a:ext cx="9144000" cy="3711738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References</a:t>
            </a:r>
          </a:p>
          <a:p>
            <a:pPr marL="514350" indent="-51435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2800" dirty="0" err="1">
                <a:latin typeface="+mn-lt"/>
                <a:ea typeface="Arial" charset="0"/>
                <a:cs typeface="Arial" charset="0"/>
              </a:rPr>
              <a:t>Phasellus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nec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lectus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bibendum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,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posuere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nibh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id, lacinia magna </a:t>
            </a:r>
          </a:p>
          <a:p>
            <a:pPr marL="514350" indent="-51435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2800" dirty="0" err="1">
                <a:latin typeface="+mn-lt"/>
                <a:ea typeface="Arial" charset="0"/>
                <a:cs typeface="Arial" charset="0"/>
              </a:rPr>
              <a:t>Mauris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orci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mi,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varius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id diam id,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egestas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auctor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enim</a:t>
            </a:r>
            <a:endParaRPr lang="en-US" sz="2800" dirty="0">
              <a:latin typeface="+mn-lt"/>
              <a:ea typeface="Arial" charset="0"/>
              <a:cs typeface="Arial" charset="0"/>
            </a:endParaRPr>
          </a:p>
          <a:p>
            <a:pPr marL="514350" indent="-51435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Duis vitae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tincidunt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tortor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, vitae </a:t>
            </a:r>
            <a:r>
              <a:rPr lang="en-US" sz="2800" dirty="0" err="1">
                <a:latin typeface="+mn-lt"/>
                <a:ea typeface="Arial" charset="0"/>
                <a:cs typeface="Arial" charset="0"/>
              </a:rPr>
              <a:t>sollicitudin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magna</a:t>
            </a:r>
          </a:p>
        </p:txBody>
      </p:sp>
      <p:sp>
        <p:nvSpPr>
          <p:cNvPr id="81" name="Title 291">
            <a:extLst>
              <a:ext uri="{FF2B5EF4-FFF2-40B4-BE49-F238E27FC236}">
                <a16:creationId xmlns:a16="http://schemas.microsoft.com/office/drawing/2014/main" id="{616601F8-A6B6-4164-A132-A2E690204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9522" y="1030288"/>
            <a:ext cx="42135928" cy="1411287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Academic Research Poster Template (4 column)</a:t>
            </a:r>
            <a:br>
              <a:rPr lang="en-US" dirty="0"/>
            </a:br>
            <a:endParaRPr lang="en-US" dirty="0"/>
          </a:p>
        </p:txBody>
      </p:sp>
      <p:sp>
        <p:nvSpPr>
          <p:cNvPr id="84" name="Text Placeholder 119">
            <a:extLst>
              <a:ext uri="{FF2B5EF4-FFF2-40B4-BE49-F238E27FC236}">
                <a16:creationId xmlns:a16="http://schemas.microsoft.com/office/drawing/2014/main" id="{C477D0B4-D17F-4E9D-B5B6-FEE00C4DA0F7}"/>
              </a:ext>
            </a:extLst>
          </p:cNvPr>
          <p:cNvSpPr txBox="1">
            <a:spLocks/>
          </p:cNvSpPr>
          <p:nvPr/>
        </p:nvSpPr>
        <p:spPr>
          <a:xfrm>
            <a:off x="1463425" y="3021281"/>
            <a:ext cx="42135928" cy="10509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6000" b="0" kern="120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Authors</a:t>
            </a:r>
            <a:endParaRPr lang="en-US" dirty="0"/>
          </a:p>
        </p:txBody>
      </p:sp>
      <p:sp>
        <p:nvSpPr>
          <p:cNvPr id="85" name="Text Placeholder 154">
            <a:extLst>
              <a:ext uri="{FF2B5EF4-FFF2-40B4-BE49-F238E27FC236}">
                <a16:creationId xmlns:a16="http://schemas.microsoft.com/office/drawing/2014/main" id="{2ECB6D15-9F8E-4ECB-B258-C2EFCD4BBF0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469522" y="4217988"/>
            <a:ext cx="42135928" cy="719137"/>
          </a:xfrm>
        </p:spPr>
        <p:txBody>
          <a:bodyPr/>
          <a:lstStyle/>
          <a:p>
            <a:r>
              <a:rPr lang="en-US" dirty="0"/>
              <a:t>Affiliations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DFD469E-827C-3148-B207-0DAF258FAA34}"/>
              </a:ext>
            </a:extLst>
          </p:cNvPr>
          <p:cNvPicPr>
            <a:picLocks noChangeAspect="1"/>
          </p:cNvPicPr>
          <p:nvPr/>
        </p:nvPicPr>
        <p:blipFill>
          <a:blip r:embed="rId46"/>
          <a:srcRect/>
          <a:stretch/>
        </p:blipFill>
        <p:spPr>
          <a:xfrm>
            <a:off x="37759227" y="30291356"/>
            <a:ext cx="3515949" cy="2641985"/>
          </a:xfrm>
          <a:prstGeom prst="rect">
            <a:avLst/>
          </a:prstGeom>
        </p:spPr>
      </p:pic>
      <p:sp>
        <p:nvSpPr>
          <p:cNvPr id="75" name="Picture Placeholder 317">
            <a:extLst>
              <a:ext uri="{FF2B5EF4-FFF2-40B4-BE49-F238E27FC236}">
                <a16:creationId xmlns:a16="http://schemas.microsoft.com/office/drawing/2014/main" id="{8C677E3F-F055-2347-9F11-609A487FE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3500774" y="12287271"/>
            <a:ext cx="9455224" cy="5276034"/>
          </a:xfrm>
        </p:spPr>
      </p:sp>
    </p:spTree>
    <p:extLst>
      <p:ext uri="{BB962C8B-B14F-4D97-AF65-F5344CB8AC3E}">
        <p14:creationId xmlns:p14="http://schemas.microsoft.com/office/powerpoint/2010/main" val="2780370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IOWA BRAND 2021">
      <a:dk1>
        <a:srgbClr val="000000"/>
      </a:dk1>
      <a:lt1>
        <a:srgbClr val="FFFFFF"/>
      </a:lt1>
      <a:dk2>
        <a:srgbClr val="62666A"/>
      </a:dk2>
      <a:lt2>
        <a:srgbClr val="BBBCBC"/>
      </a:lt2>
      <a:accent1>
        <a:srgbClr val="FFCD00"/>
      </a:accent1>
      <a:accent2>
        <a:srgbClr val="000000"/>
      </a:accent2>
      <a:accent3>
        <a:srgbClr val="BBBCBC"/>
      </a:accent3>
      <a:accent4>
        <a:srgbClr val="00A9E0"/>
      </a:accent4>
      <a:accent5>
        <a:srgbClr val="00AF66"/>
      </a:accent5>
      <a:accent6>
        <a:srgbClr val="FF8200"/>
      </a:accent6>
      <a:hlink>
        <a:srgbClr val="00558C"/>
      </a:hlink>
      <a:folHlink>
        <a:srgbClr val="636669"/>
      </a:folHlink>
    </a:clrScheme>
    <a:fontScheme name="University of Iowa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3600" b="1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/>
      <a:bodyPr wrap="square" rtlCol="0">
        <a:spAutoFit/>
      </a:bodyPr>
      <a:lstStyle>
        <a:defPPr algn="l">
          <a:lnSpc>
            <a:spcPct val="130000"/>
          </a:lnSpc>
          <a:spcBef>
            <a:spcPts val="1800"/>
          </a:spcBef>
          <a:spcAft>
            <a:spcPts val="1400"/>
          </a:spcAft>
          <a:defRPr sz="2800" dirty="0">
            <a:cs typeface="Georgia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  <a:fontScheme name="University of Iowa">
    <a:majorFont>
      <a:latin typeface="Roboto"/>
      <a:ea typeface=""/>
      <a:cs typeface=""/>
    </a:majorFont>
    <a:minorFont>
      <a:latin typeface="Roboto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  <a:fontScheme name="University of Iowa">
    <a:majorFont>
      <a:latin typeface="Roboto"/>
      <a:ea typeface=""/>
      <a:cs typeface=""/>
    </a:majorFont>
    <a:minorFont>
      <a:latin typeface="Roboto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9CCDD9754E9B40B13882595ECD5F7A" ma:contentTypeVersion="0" ma:contentTypeDescription="Create a new document." ma:contentTypeScope="" ma:versionID="48ffdc5cb6ca8bf97cbe1bd0206e10b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421B56A-5C82-479A-80D0-662CC28B93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14B8143-C3D6-460D-830C-A8DBEE85511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7FFD54-27B0-415C-8654-D843242BD071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5545</TotalTime>
  <Words>685</Words>
  <Application>Microsoft Office PowerPoint</Application>
  <PresentationFormat>Custom</PresentationFormat>
  <Paragraphs>77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Roboto</vt:lpstr>
      <vt:lpstr>Office Theme</vt:lpstr>
      <vt:lpstr>Academic Research Poster Template (4 column)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ryan-potter@uiowa.edu</dc:creator>
  <cp:lastModifiedBy>Strommer, Lori</cp:lastModifiedBy>
  <cp:revision>380</cp:revision>
  <dcterms:created xsi:type="dcterms:W3CDTF">2020-01-21T18:13:39Z</dcterms:created>
  <dcterms:modified xsi:type="dcterms:W3CDTF">2024-05-06T20:18:26Z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0x010100579CCDD9754E9B40B13882595ECD5F7A</vt:lpwstr>
  </property>
</Properties>
</file>