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1pPr>
    <a:lvl2pPr marL="2194270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2pPr>
    <a:lvl3pPr marL="4388538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3pPr>
    <a:lvl4pPr marL="6582809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4pPr>
    <a:lvl5pPr marL="8777078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5pPr>
    <a:lvl6pPr marL="10971347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6pPr>
    <a:lvl7pPr marL="13165616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7pPr>
    <a:lvl8pPr marL="15359887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8pPr>
    <a:lvl9pPr marL="17554156" algn="l" defTabSz="2194270" rtl="0" eaLnBrk="1" latinLnBrk="0" hangingPunct="1">
      <a:defRPr sz="85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17" userDrawn="1">
          <p15:clr>
            <a:srgbClr val="A4A3A4"/>
          </p15:clr>
        </p15:guide>
        <p15:guide id="2" pos="7843" userDrawn="1">
          <p15:clr>
            <a:srgbClr val="A4A3A4"/>
          </p15:clr>
        </p15:guide>
        <p15:guide id="3" pos="8309" userDrawn="1">
          <p15:clr>
            <a:srgbClr val="A4A3A4"/>
          </p15:clr>
        </p15:guide>
        <p15:guide id="4" pos="19807" userDrawn="1">
          <p15:clr>
            <a:srgbClr val="A4A3A4"/>
          </p15:clr>
        </p15:guide>
        <p15:guide id="5" pos="20273" userDrawn="1">
          <p15:clr>
            <a:srgbClr val="A4A3A4"/>
          </p15:clr>
        </p15:guide>
        <p15:guide id="6" pos="1931" userDrawn="1">
          <p15:clr>
            <a:srgbClr val="A4A3A4"/>
          </p15:clr>
        </p15:guide>
        <p15:guide id="7" pos="272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F7C142"/>
    <a:srgbClr val="F8C95B"/>
    <a:srgbClr val="F6B82A"/>
    <a:srgbClr val="F2C806"/>
    <a:srgbClr val="FFC100"/>
    <a:srgbClr val="FFA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0" autoAdjust="0"/>
    <p:restoredTop sz="94660"/>
  </p:normalViewPr>
  <p:slideViewPr>
    <p:cSldViewPr snapToGrid="0" snapToObjects="1">
      <p:cViewPr varScale="1">
        <p:scale>
          <a:sx n="30" d="100"/>
          <a:sy n="30" d="100"/>
        </p:scale>
        <p:origin x="198" y="564"/>
      </p:cViewPr>
      <p:guideLst>
        <p:guide orient="horz" pos="20417"/>
        <p:guide pos="7843"/>
        <p:guide pos="8309"/>
        <p:guide pos="19807"/>
        <p:guide pos="20273"/>
        <p:guide pos="1931"/>
        <p:guide pos="272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1"/>
            <a:ext cx="37307520" cy="70561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31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63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395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527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659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791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923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055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1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7680964"/>
            <a:ext cx="39502080" cy="2172462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1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0" y="7680964"/>
            <a:ext cx="39502080" cy="217246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3" y="21153121"/>
            <a:ext cx="37307520" cy="6537960"/>
          </a:xfrm>
          <a:prstGeom prst="rect">
            <a:avLst/>
          </a:prstGeom>
        </p:spPr>
        <p:txBody>
          <a:bodyPr anchor="t"/>
          <a:lstStyle>
            <a:lvl1pPr algn="l">
              <a:defRPr sz="1872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3" y="13952225"/>
            <a:ext cx="37307520" cy="72008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9280">
                <a:solidFill>
                  <a:schemeClr val="tx1">
                    <a:tint val="75000"/>
                  </a:schemeClr>
                </a:solidFill>
              </a:defRPr>
            </a:lvl1pPr>
            <a:lvl2pPr marL="2131875" indent="0">
              <a:buNone/>
              <a:defRPr sz="8320">
                <a:solidFill>
                  <a:schemeClr val="tx1">
                    <a:tint val="75000"/>
                  </a:schemeClr>
                </a:solidFill>
              </a:defRPr>
            </a:lvl2pPr>
            <a:lvl3pPr marL="4263751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3pPr>
            <a:lvl4pPr marL="6395627" indent="0">
              <a:buNone/>
              <a:defRPr sz="6560">
                <a:solidFill>
                  <a:schemeClr val="tx1">
                    <a:tint val="75000"/>
                  </a:schemeClr>
                </a:solidFill>
              </a:defRPr>
            </a:lvl4pPr>
            <a:lvl5pPr marL="8527503" indent="0">
              <a:buNone/>
              <a:defRPr sz="6560">
                <a:solidFill>
                  <a:schemeClr val="tx1">
                    <a:tint val="75000"/>
                  </a:schemeClr>
                </a:solidFill>
              </a:defRPr>
            </a:lvl5pPr>
            <a:lvl6pPr marL="10659377" indent="0">
              <a:buNone/>
              <a:defRPr sz="6560">
                <a:solidFill>
                  <a:schemeClr val="tx1">
                    <a:tint val="75000"/>
                  </a:schemeClr>
                </a:solidFill>
              </a:defRPr>
            </a:lvl6pPr>
            <a:lvl7pPr marL="12791252" indent="0">
              <a:buNone/>
              <a:defRPr sz="6560">
                <a:solidFill>
                  <a:schemeClr val="tx1">
                    <a:tint val="75000"/>
                  </a:schemeClr>
                </a:solidFill>
              </a:defRPr>
            </a:lvl7pPr>
            <a:lvl8pPr marL="14923129" indent="0">
              <a:buNone/>
              <a:defRPr sz="6560">
                <a:solidFill>
                  <a:schemeClr val="tx1">
                    <a:tint val="75000"/>
                  </a:schemeClr>
                </a:solidFill>
              </a:defRPr>
            </a:lvl8pPr>
            <a:lvl9pPr marL="17055004" indent="0">
              <a:buNone/>
              <a:defRPr sz="6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1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4"/>
            <a:ext cx="19385280" cy="21724621"/>
          </a:xfrm>
          <a:prstGeom prst="rect">
            <a:avLst/>
          </a:prstGeom>
        </p:spPr>
        <p:txBody>
          <a:bodyPr/>
          <a:lstStyle>
            <a:lvl1pPr>
              <a:defRPr sz="13120"/>
            </a:lvl1pPr>
            <a:lvl2pPr>
              <a:defRPr sz="11200"/>
            </a:lvl2pPr>
            <a:lvl3pPr>
              <a:defRPr sz="9280"/>
            </a:lvl3pPr>
            <a:lvl4pPr>
              <a:defRPr sz="8320"/>
            </a:lvl4pPr>
            <a:lvl5pPr>
              <a:defRPr sz="8320"/>
            </a:lvl5pPr>
            <a:lvl6pPr>
              <a:defRPr sz="8320"/>
            </a:lvl6pPr>
            <a:lvl7pPr>
              <a:defRPr sz="8320"/>
            </a:lvl7pPr>
            <a:lvl8pPr>
              <a:defRPr sz="8320"/>
            </a:lvl8pPr>
            <a:lvl9pPr>
              <a:defRPr sz="83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4"/>
            <a:ext cx="19385280" cy="21724621"/>
          </a:xfrm>
          <a:prstGeom prst="rect">
            <a:avLst/>
          </a:prstGeom>
        </p:spPr>
        <p:txBody>
          <a:bodyPr/>
          <a:lstStyle>
            <a:lvl1pPr>
              <a:defRPr sz="13120"/>
            </a:lvl1pPr>
            <a:lvl2pPr>
              <a:defRPr sz="11200"/>
            </a:lvl2pPr>
            <a:lvl3pPr>
              <a:defRPr sz="9280"/>
            </a:lvl3pPr>
            <a:lvl4pPr>
              <a:defRPr sz="8320"/>
            </a:lvl4pPr>
            <a:lvl5pPr>
              <a:defRPr sz="8320"/>
            </a:lvl5pPr>
            <a:lvl6pPr>
              <a:defRPr sz="8320"/>
            </a:lvl6pPr>
            <a:lvl7pPr>
              <a:defRPr sz="8320"/>
            </a:lvl7pPr>
            <a:lvl8pPr>
              <a:defRPr sz="8320"/>
            </a:lvl8pPr>
            <a:lvl9pPr>
              <a:defRPr sz="83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1"/>
            <a:ext cx="39502080" cy="5486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3" cy="307085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200" b="1"/>
            </a:lvl1pPr>
            <a:lvl2pPr marL="2131875" indent="0">
              <a:buNone/>
              <a:defRPr sz="9280" b="1"/>
            </a:lvl2pPr>
            <a:lvl3pPr marL="4263751" indent="0">
              <a:buNone/>
              <a:defRPr sz="8320" b="1"/>
            </a:lvl3pPr>
            <a:lvl4pPr marL="6395627" indent="0">
              <a:buNone/>
              <a:defRPr sz="7520" b="1"/>
            </a:lvl4pPr>
            <a:lvl5pPr marL="8527503" indent="0">
              <a:buNone/>
              <a:defRPr sz="7520" b="1"/>
            </a:lvl5pPr>
            <a:lvl6pPr marL="10659377" indent="0">
              <a:buNone/>
              <a:defRPr sz="7520" b="1"/>
            </a:lvl6pPr>
            <a:lvl7pPr marL="12791252" indent="0">
              <a:buNone/>
              <a:defRPr sz="7520" b="1"/>
            </a:lvl7pPr>
            <a:lvl8pPr marL="14923129" indent="0">
              <a:buNone/>
              <a:defRPr sz="7520" b="1"/>
            </a:lvl8pPr>
            <a:lvl9pPr marL="17055004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1"/>
            <a:ext cx="19392903" cy="18966181"/>
          </a:xfrm>
          <a:prstGeom prst="rect">
            <a:avLst/>
          </a:prstGeom>
        </p:spPr>
        <p:txBody>
          <a:bodyPr/>
          <a:lstStyle>
            <a:lvl1pPr>
              <a:defRPr sz="11200"/>
            </a:lvl1pPr>
            <a:lvl2pPr>
              <a:defRPr sz="9280"/>
            </a:lvl2pPr>
            <a:lvl3pPr>
              <a:defRPr sz="8320"/>
            </a:lvl3pPr>
            <a:lvl4pPr>
              <a:defRPr sz="7520"/>
            </a:lvl4pPr>
            <a:lvl5pPr>
              <a:defRPr sz="7520"/>
            </a:lvl5pPr>
            <a:lvl6pPr>
              <a:defRPr sz="7520"/>
            </a:lvl6pPr>
            <a:lvl7pPr>
              <a:defRPr sz="7520"/>
            </a:lvl7pPr>
            <a:lvl8pPr>
              <a:defRPr sz="7520"/>
            </a:lvl8pPr>
            <a:lvl9pPr>
              <a:defRPr sz="75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7" y="7368542"/>
            <a:ext cx="19400520" cy="307085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200" b="1"/>
            </a:lvl1pPr>
            <a:lvl2pPr marL="2131875" indent="0">
              <a:buNone/>
              <a:defRPr sz="9280" b="1"/>
            </a:lvl2pPr>
            <a:lvl3pPr marL="4263751" indent="0">
              <a:buNone/>
              <a:defRPr sz="8320" b="1"/>
            </a:lvl3pPr>
            <a:lvl4pPr marL="6395627" indent="0">
              <a:buNone/>
              <a:defRPr sz="7520" b="1"/>
            </a:lvl4pPr>
            <a:lvl5pPr marL="8527503" indent="0">
              <a:buNone/>
              <a:defRPr sz="7520" b="1"/>
            </a:lvl5pPr>
            <a:lvl6pPr marL="10659377" indent="0">
              <a:buNone/>
              <a:defRPr sz="7520" b="1"/>
            </a:lvl6pPr>
            <a:lvl7pPr marL="12791252" indent="0">
              <a:buNone/>
              <a:defRPr sz="7520" b="1"/>
            </a:lvl7pPr>
            <a:lvl8pPr marL="14923129" indent="0">
              <a:buNone/>
              <a:defRPr sz="7520" b="1"/>
            </a:lvl8pPr>
            <a:lvl9pPr marL="17055004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7" y="10439401"/>
            <a:ext cx="19400520" cy="18966181"/>
          </a:xfrm>
          <a:prstGeom prst="rect">
            <a:avLst/>
          </a:prstGeom>
        </p:spPr>
        <p:txBody>
          <a:bodyPr/>
          <a:lstStyle>
            <a:lvl1pPr>
              <a:defRPr sz="11200"/>
            </a:lvl1pPr>
            <a:lvl2pPr>
              <a:defRPr sz="9280"/>
            </a:lvl2pPr>
            <a:lvl3pPr>
              <a:defRPr sz="8320"/>
            </a:lvl3pPr>
            <a:lvl4pPr>
              <a:defRPr sz="7520"/>
            </a:lvl4pPr>
            <a:lvl5pPr>
              <a:defRPr sz="7520"/>
            </a:lvl5pPr>
            <a:lvl6pPr>
              <a:defRPr sz="7520"/>
            </a:lvl6pPr>
            <a:lvl7pPr>
              <a:defRPr sz="7520"/>
            </a:lvl7pPr>
            <a:lvl8pPr>
              <a:defRPr sz="7520"/>
            </a:lvl8pPr>
            <a:lvl9pPr>
              <a:defRPr sz="75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1"/>
            <a:ext cx="3950208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7" y="1310640"/>
            <a:ext cx="14439903" cy="5577840"/>
          </a:xfrm>
          <a:prstGeom prst="rect">
            <a:avLst/>
          </a:prstGeom>
        </p:spPr>
        <p:txBody>
          <a:bodyPr anchor="b"/>
          <a:lstStyle>
            <a:lvl1pPr algn="l">
              <a:defRPr sz="928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4"/>
            <a:ext cx="24536400" cy="28094941"/>
          </a:xfrm>
          <a:prstGeom prst="rect">
            <a:avLst/>
          </a:prstGeom>
        </p:spPr>
        <p:txBody>
          <a:bodyPr/>
          <a:lstStyle>
            <a:lvl1pPr>
              <a:defRPr sz="14881"/>
            </a:lvl1pPr>
            <a:lvl2pPr>
              <a:defRPr sz="13120"/>
            </a:lvl2pPr>
            <a:lvl3pPr>
              <a:defRPr sz="11200"/>
            </a:lvl3pPr>
            <a:lvl4pPr>
              <a:defRPr sz="9280"/>
            </a:lvl4pPr>
            <a:lvl5pPr>
              <a:defRPr sz="9280"/>
            </a:lvl5pPr>
            <a:lvl6pPr>
              <a:defRPr sz="9280"/>
            </a:lvl6pPr>
            <a:lvl7pPr>
              <a:defRPr sz="9280"/>
            </a:lvl7pPr>
            <a:lvl8pPr>
              <a:defRPr sz="9280"/>
            </a:lvl8pPr>
            <a:lvl9pPr>
              <a:defRPr sz="92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7" y="6888484"/>
            <a:ext cx="14439903" cy="225171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560"/>
            </a:lvl1pPr>
            <a:lvl2pPr marL="2131875" indent="0">
              <a:buNone/>
              <a:defRPr sz="5600"/>
            </a:lvl2pPr>
            <a:lvl3pPr marL="4263751" indent="0">
              <a:buNone/>
              <a:defRPr sz="4640"/>
            </a:lvl3pPr>
            <a:lvl4pPr marL="6395627" indent="0">
              <a:buNone/>
              <a:defRPr sz="4160"/>
            </a:lvl4pPr>
            <a:lvl5pPr marL="8527503" indent="0">
              <a:buNone/>
              <a:defRPr sz="4160"/>
            </a:lvl5pPr>
            <a:lvl6pPr marL="10659377" indent="0">
              <a:buNone/>
              <a:defRPr sz="4160"/>
            </a:lvl6pPr>
            <a:lvl7pPr marL="12791252" indent="0">
              <a:buNone/>
              <a:defRPr sz="4160"/>
            </a:lvl7pPr>
            <a:lvl8pPr marL="14923129" indent="0">
              <a:buNone/>
              <a:defRPr sz="4160"/>
            </a:lvl8pPr>
            <a:lvl9pPr marL="17055004" indent="0">
              <a:buNone/>
              <a:defRPr sz="41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3" y="23042881"/>
            <a:ext cx="26334720" cy="2720341"/>
          </a:xfrm>
          <a:prstGeom prst="rect">
            <a:avLst/>
          </a:prstGeom>
        </p:spPr>
        <p:txBody>
          <a:bodyPr anchor="b"/>
          <a:lstStyle>
            <a:lvl1pPr algn="l">
              <a:defRPr sz="928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3" y="2941320"/>
            <a:ext cx="26334720" cy="197510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881"/>
            </a:lvl1pPr>
            <a:lvl2pPr marL="2131875" indent="0">
              <a:buNone/>
              <a:defRPr sz="13120"/>
            </a:lvl2pPr>
            <a:lvl3pPr marL="4263751" indent="0">
              <a:buNone/>
              <a:defRPr sz="11200"/>
            </a:lvl3pPr>
            <a:lvl4pPr marL="6395627" indent="0">
              <a:buNone/>
              <a:defRPr sz="9280"/>
            </a:lvl4pPr>
            <a:lvl5pPr marL="8527503" indent="0">
              <a:buNone/>
              <a:defRPr sz="9280"/>
            </a:lvl5pPr>
            <a:lvl6pPr marL="10659377" indent="0">
              <a:buNone/>
              <a:defRPr sz="9280"/>
            </a:lvl6pPr>
            <a:lvl7pPr marL="12791252" indent="0">
              <a:buNone/>
              <a:defRPr sz="9280"/>
            </a:lvl7pPr>
            <a:lvl8pPr marL="14923129" indent="0">
              <a:buNone/>
              <a:defRPr sz="9280"/>
            </a:lvl8pPr>
            <a:lvl9pPr marL="17055004" indent="0">
              <a:buNone/>
              <a:defRPr sz="928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3" y="25763222"/>
            <a:ext cx="26334720" cy="38633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560"/>
            </a:lvl1pPr>
            <a:lvl2pPr marL="2131875" indent="0">
              <a:buNone/>
              <a:defRPr sz="5600"/>
            </a:lvl2pPr>
            <a:lvl3pPr marL="4263751" indent="0">
              <a:buNone/>
              <a:defRPr sz="4640"/>
            </a:lvl3pPr>
            <a:lvl4pPr marL="6395627" indent="0">
              <a:buNone/>
              <a:defRPr sz="4160"/>
            </a:lvl4pPr>
            <a:lvl5pPr marL="8527503" indent="0">
              <a:buNone/>
              <a:defRPr sz="4160"/>
            </a:lvl5pPr>
            <a:lvl6pPr marL="10659377" indent="0">
              <a:buNone/>
              <a:defRPr sz="4160"/>
            </a:lvl6pPr>
            <a:lvl7pPr marL="12791252" indent="0">
              <a:buNone/>
              <a:defRPr sz="4160"/>
            </a:lvl7pPr>
            <a:lvl8pPr marL="14923129" indent="0">
              <a:buNone/>
              <a:defRPr sz="4160"/>
            </a:lvl8pPr>
            <a:lvl9pPr marL="17055004" indent="0">
              <a:buNone/>
              <a:defRPr sz="41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996160" y="30510481"/>
            <a:ext cx="138988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455360" y="30510481"/>
            <a:ext cx="10241280" cy="17526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681428"/>
            <a:ext cx="43891200" cy="250807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320"/>
          </a:p>
        </p:txBody>
      </p:sp>
      <p:sp>
        <p:nvSpPr>
          <p:cNvPr id="9" name="Rectangle 8"/>
          <p:cNvSpPr/>
          <p:nvPr userDrawn="1"/>
        </p:nvSpPr>
        <p:spPr>
          <a:xfrm>
            <a:off x="0" y="-2"/>
            <a:ext cx="43891200" cy="5675951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32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492872-5379-4016-ADFE-7FB63ECEEA9A}"/>
              </a:ext>
            </a:extLst>
          </p:cNvPr>
          <p:cNvSpPr/>
          <p:nvPr userDrawn="1"/>
        </p:nvSpPr>
        <p:spPr>
          <a:xfrm>
            <a:off x="0" y="32536711"/>
            <a:ext cx="43891200" cy="381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32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7C7DA8-B402-431B-82ED-6906DC4BA1EF}"/>
              </a:ext>
            </a:extLst>
          </p:cNvPr>
          <p:cNvSpPr/>
          <p:nvPr userDrawn="1"/>
        </p:nvSpPr>
        <p:spPr>
          <a:xfrm>
            <a:off x="0" y="32343653"/>
            <a:ext cx="43891200" cy="250807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32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31875" rtl="0" eaLnBrk="1" latinLnBrk="0" hangingPunct="1">
        <a:spcBef>
          <a:spcPct val="0"/>
        </a:spcBef>
        <a:buNone/>
        <a:defRPr sz="2048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8907" indent="-1598907" algn="l" defTabSz="2131875" rtl="0" eaLnBrk="1" latinLnBrk="0" hangingPunct="1">
        <a:spcBef>
          <a:spcPct val="20000"/>
        </a:spcBef>
        <a:buFont typeface="Arial"/>
        <a:buChar char="•"/>
        <a:defRPr sz="14881" kern="1200">
          <a:solidFill>
            <a:schemeClr val="tx1"/>
          </a:solidFill>
          <a:latin typeface="+mn-lt"/>
          <a:ea typeface="+mn-ea"/>
          <a:cs typeface="+mn-cs"/>
        </a:defRPr>
      </a:lvl1pPr>
      <a:lvl2pPr marL="3464298" indent="-1332423" algn="l" defTabSz="2131875" rtl="0" eaLnBrk="1" latinLnBrk="0" hangingPunct="1">
        <a:spcBef>
          <a:spcPct val="20000"/>
        </a:spcBef>
        <a:buFont typeface="Arial"/>
        <a:buChar char="–"/>
        <a:defRPr sz="13120" kern="1200">
          <a:solidFill>
            <a:schemeClr val="tx1"/>
          </a:solidFill>
          <a:latin typeface="+mn-lt"/>
          <a:ea typeface="+mn-ea"/>
          <a:cs typeface="+mn-cs"/>
        </a:defRPr>
      </a:lvl2pPr>
      <a:lvl3pPr marL="5329689" indent="-1065937" algn="l" defTabSz="2131875" rtl="0" eaLnBrk="1" latinLnBrk="0" hangingPunct="1">
        <a:spcBef>
          <a:spcPct val="20000"/>
        </a:spcBef>
        <a:buFont typeface="Arial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7461564" indent="-1065937" algn="l" defTabSz="2131875" rtl="0" eaLnBrk="1" latinLnBrk="0" hangingPunct="1">
        <a:spcBef>
          <a:spcPct val="20000"/>
        </a:spcBef>
        <a:buFont typeface="Arial"/>
        <a:buChar char="–"/>
        <a:defRPr sz="9280" kern="1200">
          <a:solidFill>
            <a:schemeClr val="tx1"/>
          </a:solidFill>
          <a:latin typeface="+mn-lt"/>
          <a:ea typeface="+mn-ea"/>
          <a:cs typeface="+mn-cs"/>
        </a:defRPr>
      </a:lvl4pPr>
      <a:lvl5pPr marL="9593440" indent="-1065937" algn="l" defTabSz="2131875" rtl="0" eaLnBrk="1" latinLnBrk="0" hangingPunct="1">
        <a:spcBef>
          <a:spcPct val="20000"/>
        </a:spcBef>
        <a:buFont typeface="Arial"/>
        <a:buChar char="»"/>
        <a:defRPr sz="9280" kern="1200">
          <a:solidFill>
            <a:schemeClr val="tx1"/>
          </a:solidFill>
          <a:latin typeface="+mn-lt"/>
          <a:ea typeface="+mn-ea"/>
          <a:cs typeface="+mn-cs"/>
        </a:defRPr>
      </a:lvl5pPr>
      <a:lvl6pPr marL="11725315" indent="-1065937" algn="l" defTabSz="2131875" rtl="0" eaLnBrk="1" latinLnBrk="0" hangingPunct="1">
        <a:spcBef>
          <a:spcPct val="20000"/>
        </a:spcBef>
        <a:buFont typeface="Arial"/>
        <a:buChar char="•"/>
        <a:defRPr sz="9280" kern="1200">
          <a:solidFill>
            <a:schemeClr val="tx1"/>
          </a:solidFill>
          <a:latin typeface="+mn-lt"/>
          <a:ea typeface="+mn-ea"/>
          <a:cs typeface="+mn-cs"/>
        </a:defRPr>
      </a:lvl6pPr>
      <a:lvl7pPr marL="13857192" indent="-1065937" algn="l" defTabSz="2131875" rtl="0" eaLnBrk="1" latinLnBrk="0" hangingPunct="1">
        <a:spcBef>
          <a:spcPct val="20000"/>
        </a:spcBef>
        <a:buFont typeface="Arial"/>
        <a:buChar char="•"/>
        <a:defRPr sz="9280" kern="1200">
          <a:solidFill>
            <a:schemeClr val="tx1"/>
          </a:solidFill>
          <a:latin typeface="+mn-lt"/>
          <a:ea typeface="+mn-ea"/>
          <a:cs typeface="+mn-cs"/>
        </a:defRPr>
      </a:lvl7pPr>
      <a:lvl8pPr marL="15989067" indent="-1065937" algn="l" defTabSz="2131875" rtl="0" eaLnBrk="1" latinLnBrk="0" hangingPunct="1">
        <a:spcBef>
          <a:spcPct val="20000"/>
        </a:spcBef>
        <a:buFont typeface="Arial"/>
        <a:buChar char="•"/>
        <a:defRPr sz="9280" kern="1200">
          <a:solidFill>
            <a:schemeClr val="tx1"/>
          </a:solidFill>
          <a:latin typeface="+mn-lt"/>
          <a:ea typeface="+mn-ea"/>
          <a:cs typeface="+mn-cs"/>
        </a:defRPr>
      </a:lvl8pPr>
      <a:lvl9pPr marL="18120942" indent="-1065937" algn="l" defTabSz="2131875" rtl="0" eaLnBrk="1" latinLnBrk="0" hangingPunct="1">
        <a:spcBef>
          <a:spcPct val="20000"/>
        </a:spcBef>
        <a:buFont typeface="Arial"/>
        <a:buChar char="•"/>
        <a:defRPr sz="92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1pPr>
      <a:lvl2pPr marL="2131875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2pPr>
      <a:lvl3pPr marL="4263751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3pPr>
      <a:lvl4pPr marL="6395627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4pPr>
      <a:lvl5pPr marL="8527503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5pPr>
      <a:lvl6pPr marL="10659377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6pPr>
      <a:lvl7pPr marL="12791252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7pPr>
      <a:lvl8pPr marL="14923129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8pPr>
      <a:lvl9pPr marL="17055004" algn="l" defTabSz="2131875" rtl="0" eaLnBrk="1" latinLnBrk="0" hangingPunct="1">
        <a:defRPr sz="8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07204" y="596738"/>
            <a:ext cx="36954622" cy="1358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29" dirty="0">
                <a:solidFill>
                  <a:srgbClr val="FFCD00"/>
                </a:solidFill>
                <a:latin typeface="Arial Black"/>
                <a:cs typeface="Arial Black"/>
              </a:rPr>
              <a:t>Title here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7203" y="3599730"/>
            <a:ext cx="42876799" cy="880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120" b="1" dirty="0">
                <a:solidFill>
                  <a:schemeClr val="bg1"/>
                </a:solidFill>
                <a:cs typeface="Arial Black"/>
              </a:rPr>
              <a:t>Authors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7202" y="4514725"/>
            <a:ext cx="42794719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dirty="0">
                <a:solidFill>
                  <a:schemeClr val="bg1"/>
                </a:solidFill>
                <a:cs typeface="Arial Black"/>
              </a:rPr>
              <a:t>Organizations/Affiliations</a:t>
            </a:r>
          </a:p>
        </p:txBody>
      </p:sp>
      <p:sp>
        <p:nvSpPr>
          <p:cNvPr id="21" name="Text Box 652"/>
          <p:cNvSpPr txBox="1">
            <a:spLocks noChangeArrowheads="1"/>
          </p:cNvSpPr>
          <p:nvPr/>
        </p:nvSpPr>
        <p:spPr bwMode="auto">
          <a:xfrm>
            <a:off x="589280" y="6309735"/>
            <a:ext cx="1139351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5400" dirty="0">
                <a:latin typeface="Arial Black" charset="0"/>
                <a:ea typeface="Arial Black" charset="0"/>
                <a:cs typeface="Arial Black" charset="0"/>
              </a:rPr>
              <a:t>Introduction</a:t>
            </a:r>
          </a:p>
        </p:txBody>
      </p:sp>
      <p:sp>
        <p:nvSpPr>
          <p:cNvPr id="22" name="Text Box 656"/>
          <p:cNvSpPr txBox="1">
            <a:spLocks noChangeArrowheads="1"/>
          </p:cNvSpPr>
          <p:nvPr/>
        </p:nvSpPr>
        <p:spPr bwMode="auto">
          <a:xfrm>
            <a:off x="634647" y="18111310"/>
            <a:ext cx="1133827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5400">
                <a:latin typeface="Arial Black" charset="0"/>
                <a:ea typeface="Arial Black" charset="0"/>
                <a:cs typeface="Arial Black" charset="0"/>
              </a:rPr>
              <a:t>Methods</a:t>
            </a:r>
          </a:p>
        </p:txBody>
      </p:sp>
      <p:sp>
        <p:nvSpPr>
          <p:cNvPr id="24" name="Text Box 667"/>
          <p:cNvSpPr txBox="1">
            <a:spLocks noChangeArrowheads="1"/>
          </p:cNvSpPr>
          <p:nvPr/>
        </p:nvSpPr>
        <p:spPr bwMode="auto">
          <a:xfrm>
            <a:off x="31061025" y="18111311"/>
            <a:ext cx="1224089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540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Conclusions</a:t>
            </a:r>
          </a:p>
        </p:txBody>
      </p:sp>
      <p:sp>
        <p:nvSpPr>
          <p:cNvPr id="25" name="Text Box 671"/>
          <p:cNvSpPr txBox="1">
            <a:spLocks noChangeArrowheads="1"/>
          </p:cNvSpPr>
          <p:nvPr/>
        </p:nvSpPr>
        <p:spPr bwMode="auto">
          <a:xfrm>
            <a:off x="31061025" y="6309735"/>
            <a:ext cx="1224089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540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Discussion</a:t>
            </a:r>
          </a:p>
        </p:txBody>
      </p:sp>
      <p:sp>
        <p:nvSpPr>
          <p:cNvPr id="27" name="Text Box 676"/>
          <p:cNvSpPr txBox="1">
            <a:spLocks noChangeArrowheads="1"/>
          </p:cNvSpPr>
          <p:nvPr/>
        </p:nvSpPr>
        <p:spPr bwMode="auto">
          <a:xfrm>
            <a:off x="589280" y="7346755"/>
            <a:ext cx="1139351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/>
              <a:t>Text here</a:t>
            </a:r>
            <a:endParaRPr lang="en-US" sz="14100"/>
          </a:p>
        </p:txBody>
      </p:sp>
      <p:sp>
        <p:nvSpPr>
          <p:cNvPr id="28" name="Text Box 677"/>
          <p:cNvSpPr txBox="1">
            <a:spLocks noChangeArrowheads="1"/>
          </p:cNvSpPr>
          <p:nvPr/>
        </p:nvSpPr>
        <p:spPr bwMode="auto">
          <a:xfrm>
            <a:off x="634647" y="19169580"/>
            <a:ext cx="113382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/>
              <a:t>Text here</a:t>
            </a:r>
            <a:endParaRPr lang="en-US" sz="14100"/>
          </a:p>
        </p:txBody>
      </p:sp>
      <p:sp>
        <p:nvSpPr>
          <p:cNvPr id="29" name="Text Box 679"/>
          <p:cNvSpPr txBox="1">
            <a:spLocks noChangeArrowheads="1"/>
          </p:cNvSpPr>
          <p:nvPr/>
        </p:nvSpPr>
        <p:spPr bwMode="auto">
          <a:xfrm>
            <a:off x="31061025" y="7346756"/>
            <a:ext cx="122408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/>
              <a:t>Text here</a:t>
            </a:r>
            <a:endParaRPr lang="en-US" sz="14100"/>
          </a:p>
        </p:txBody>
      </p:sp>
      <p:sp>
        <p:nvSpPr>
          <p:cNvPr id="30" name="Text Box 680"/>
          <p:cNvSpPr txBox="1">
            <a:spLocks noChangeArrowheads="1"/>
          </p:cNvSpPr>
          <p:nvPr/>
        </p:nvSpPr>
        <p:spPr bwMode="auto">
          <a:xfrm>
            <a:off x="31061025" y="19159878"/>
            <a:ext cx="122408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/>
              <a:t>Text here</a:t>
            </a:r>
            <a:endParaRPr lang="en-US" sz="141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7546A75-6053-4359-A75D-D1CF0CBC629F}"/>
              </a:ext>
            </a:extLst>
          </p:cNvPr>
          <p:cNvSpPr/>
          <p:nvPr/>
        </p:nvSpPr>
        <p:spPr>
          <a:xfrm>
            <a:off x="12184220" y="6594339"/>
            <a:ext cx="18413009" cy="253810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788"/>
          </a:p>
        </p:txBody>
      </p:sp>
      <p:sp>
        <p:nvSpPr>
          <p:cNvPr id="26" name="Text Box 675"/>
          <p:cNvSpPr txBox="1">
            <a:spLocks noChangeArrowheads="1"/>
          </p:cNvSpPr>
          <p:nvPr/>
        </p:nvSpPr>
        <p:spPr bwMode="auto">
          <a:xfrm>
            <a:off x="18830795" y="6309735"/>
            <a:ext cx="5547375" cy="9233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5400" dirty="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Results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7C8F99-D8FE-5148-8C47-E9BEAEE55B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9060184" y="6"/>
            <a:ext cx="3148605" cy="236595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Office Theme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Teresa Ruggle</dc:creator>
  <cp:lastModifiedBy>Strommer, Lori</cp:lastModifiedBy>
  <cp:revision>21</cp:revision>
  <dcterms:created xsi:type="dcterms:W3CDTF">2014-02-18T19:43:21Z</dcterms:created>
  <dcterms:modified xsi:type="dcterms:W3CDTF">2024-05-06T20:19:24Z</dcterms:modified>
</cp:coreProperties>
</file>