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8404800" cy="43891200"/>
  <p:notesSz cx="6858000" cy="9144000"/>
  <p:defaultTextStyle>
    <a:defPPr>
      <a:defRPr lang="en-US"/>
    </a:defPPr>
    <a:lvl1pPr marL="0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1pPr>
    <a:lvl2pPr marL="1880910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2pPr>
    <a:lvl3pPr marL="3761819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3pPr>
    <a:lvl4pPr marL="5642730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4pPr>
    <a:lvl5pPr marL="7523640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5pPr>
    <a:lvl6pPr marL="9404549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6pPr>
    <a:lvl7pPr marL="11285459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7pPr>
    <a:lvl8pPr marL="13166370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8pPr>
    <a:lvl9pPr marL="15047279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22" userDrawn="1">
          <p15:clr>
            <a:srgbClr val="A4A3A4"/>
          </p15:clr>
        </p15:guide>
        <p15:guide id="2" pos="6863" userDrawn="1">
          <p15:clr>
            <a:srgbClr val="A4A3A4"/>
          </p15:clr>
        </p15:guide>
        <p15:guide id="3" pos="7270" userDrawn="1">
          <p15:clr>
            <a:srgbClr val="A4A3A4"/>
          </p15:clr>
        </p15:guide>
        <p15:guide id="4" pos="17331" userDrawn="1">
          <p15:clr>
            <a:srgbClr val="A4A3A4"/>
          </p15:clr>
        </p15:guide>
        <p15:guide id="5" pos="17739" userDrawn="1">
          <p15:clr>
            <a:srgbClr val="A4A3A4"/>
          </p15:clr>
        </p15:guide>
        <p15:guide id="6" pos="1690" userDrawn="1">
          <p15:clr>
            <a:srgbClr val="A4A3A4"/>
          </p15:clr>
        </p15:guide>
        <p15:guide id="7" pos="238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F7C142"/>
    <a:srgbClr val="F8C95B"/>
    <a:srgbClr val="F6B82A"/>
    <a:srgbClr val="F2C806"/>
    <a:srgbClr val="FFC100"/>
    <a:srgbClr val="FF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266" autoAdjust="0"/>
    <p:restoredTop sz="94660"/>
  </p:normalViewPr>
  <p:slideViewPr>
    <p:cSldViewPr snapToGrid="0" snapToObjects="1">
      <p:cViewPr varScale="1">
        <p:scale>
          <a:sx n="27" d="100"/>
          <a:sy n="27" d="100"/>
        </p:scale>
        <p:origin x="2208" y="376"/>
      </p:cViewPr>
      <p:guideLst>
        <p:guide orient="horz" pos="27222"/>
        <p:guide pos="6863"/>
        <p:guide pos="7270"/>
        <p:guide pos="17331"/>
        <p:guide pos="17739"/>
        <p:guide pos="1690"/>
        <p:guide pos="238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13634722"/>
            <a:ext cx="32644080" cy="940816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24871680"/>
            <a:ext cx="26883360" cy="1121664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84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969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953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938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922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907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891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876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757682"/>
            <a:ext cx="34564320" cy="7315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240" y="10241285"/>
            <a:ext cx="34564320" cy="289661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3480" y="1757686"/>
            <a:ext cx="8641080" cy="3744976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240" y="1757686"/>
            <a:ext cx="25283160" cy="3744976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757682"/>
            <a:ext cx="34564320" cy="7315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240" y="10241285"/>
            <a:ext cx="34564320" cy="289661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5" y="28204162"/>
            <a:ext cx="32644080" cy="8717280"/>
          </a:xfrm>
          <a:prstGeom prst="rect">
            <a:avLst/>
          </a:prstGeom>
        </p:spPr>
        <p:txBody>
          <a:bodyPr anchor="t"/>
          <a:lstStyle>
            <a:lvl1pPr algn="l">
              <a:defRPr sz="2620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5" y="18602967"/>
            <a:ext cx="32644080" cy="960119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992">
                <a:solidFill>
                  <a:schemeClr val="tx1">
                    <a:tint val="75000"/>
                  </a:schemeClr>
                </a:solidFill>
              </a:defRPr>
            </a:lvl1pPr>
            <a:lvl2pPr marL="2984551" indent="0">
              <a:buNone/>
              <a:defRPr sz="11648">
                <a:solidFill>
                  <a:schemeClr val="tx1">
                    <a:tint val="75000"/>
                  </a:schemeClr>
                </a:solidFill>
              </a:defRPr>
            </a:lvl2pPr>
            <a:lvl3pPr marL="5969102" indent="0">
              <a:buNone/>
              <a:defRPr sz="10528">
                <a:solidFill>
                  <a:schemeClr val="tx1">
                    <a:tint val="75000"/>
                  </a:schemeClr>
                </a:solidFill>
              </a:defRPr>
            </a:lvl3pPr>
            <a:lvl4pPr marL="8953654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4pPr>
            <a:lvl5pPr marL="11938205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5pPr>
            <a:lvl6pPr marL="14922755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6pPr>
            <a:lvl7pPr marL="17907306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7pPr>
            <a:lvl8pPr marL="20891858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8pPr>
            <a:lvl9pPr marL="23876409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757682"/>
            <a:ext cx="34564320" cy="7315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10241285"/>
            <a:ext cx="16962120" cy="28966162"/>
          </a:xfrm>
          <a:prstGeom prst="rect">
            <a:avLst/>
          </a:prstGeom>
        </p:spPr>
        <p:txBody>
          <a:bodyPr/>
          <a:lstStyle>
            <a:lvl1pPr>
              <a:defRPr sz="18368"/>
            </a:lvl1pPr>
            <a:lvl2pPr>
              <a:defRPr sz="15680"/>
            </a:lvl2pPr>
            <a:lvl3pPr>
              <a:defRPr sz="12992"/>
            </a:lvl3pPr>
            <a:lvl4pPr>
              <a:defRPr sz="11648"/>
            </a:lvl4pPr>
            <a:lvl5pPr>
              <a:defRPr sz="11648"/>
            </a:lvl5pPr>
            <a:lvl6pPr>
              <a:defRPr sz="11648"/>
            </a:lvl6pPr>
            <a:lvl7pPr>
              <a:defRPr sz="11648"/>
            </a:lvl7pPr>
            <a:lvl8pPr>
              <a:defRPr sz="11648"/>
            </a:lvl8pPr>
            <a:lvl9pPr>
              <a:defRPr sz="116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22440" y="10241285"/>
            <a:ext cx="16962120" cy="28966162"/>
          </a:xfrm>
          <a:prstGeom prst="rect">
            <a:avLst/>
          </a:prstGeom>
        </p:spPr>
        <p:txBody>
          <a:bodyPr/>
          <a:lstStyle>
            <a:lvl1pPr>
              <a:defRPr sz="18368"/>
            </a:lvl1pPr>
            <a:lvl2pPr>
              <a:defRPr sz="15680"/>
            </a:lvl2pPr>
            <a:lvl3pPr>
              <a:defRPr sz="12992"/>
            </a:lvl3pPr>
            <a:lvl4pPr>
              <a:defRPr sz="11648"/>
            </a:lvl4pPr>
            <a:lvl5pPr>
              <a:defRPr sz="11648"/>
            </a:lvl5pPr>
            <a:lvl6pPr>
              <a:defRPr sz="11648"/>
            </a:lvl6pPr>
            <a:lvl7pPr>
              <a:defRPr sz="11648"/>
            </a:lvl7pPr>
            <a:lvl8pPr>
              <a:defRPr sz="11648"/>
            </a:lvl8pPr>
            <a:lvl9pPr>
              <a:defRPr sz="116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757682"/>
            <a:ext cx="34564320" cy="7315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9824723"/>
            <a:ext cx="16968790" cy="40944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680" b="1"/>
            </a:lvl1pPr>
            <a:lvl2pPr marL="2984551" indent="0">
              <a:buNone/>
              <a:defRPr sz="12992" b="1"/>
            </a:lvl2pPr>
            <a:lvl3pPr marL="5969102" indent="0">
              <a:buNone/>
              <a:defRPr sz="11648" b="1"/>
            </a:lvl3pPr>
            <a:lvl4pPr marL="8953654" indent="0">
              <a:buNone/>
              <a:defRPr sz="10528" b="1"/>
            </a:lvl4pPr>
            <a:lvl5pPr marL="11938205" indent="0">
              <a:buNone/>
              <a:defRPr sz="10528" b="1"/>
            </a:lvl5pPr>
            <a:lvl6pPr marL="14922755" indent="0">
              <a:buNone/>
              <a:defRPr sz="10528" b="1"/>
            </a:lvl6pPr>
            <a:lvl7pPr marL="17907306" indent="0">
              <a:buNone/>
              <a:defRPr sz="10528" b="1"/>
            </a:lvl7pPr>
            <a:lvl8pPr marL="20891858" indent="0">
              <a:buNone/>
              <a:defRPr sz="10528" b="1"/>
            </a:lvl8pPr>
            <a:lvl9pPr marL="23876409" indent="0">
              <a:buNone/>
              <a:defRPr sz="105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13919201"/>
            <a:ext cx="16968790" cy="25288242"/>
          </a:xfrm>
          <a:prstGeom prst="rect">
            <a:avLst/>
          </a:prstGeom>
        </p:spPr>
        <p:txBody>
          <a:bodyPr/>
          <a:lstStyle>
            <a:lvl1pPr>
              <a:defRPr sz="15680"/>
            </a:lvl1pPr>
            <a:lvl2pPr>
              <a:defRPr sz="12992"/>
            </a:lvl2pPr>
            <a:lvl3pPr>
              <a:defRPr sz="11648"/>
            </a:lvl3pPr>
            <a:lvl4pPr>
              <a:defRPr sz="10528"/>
            </a:lvl4pPr>
            <a:lvl5pPr>
              <a:defRPr sz="10528"/>
            </a:lvl5pPr>
            <a:lvl6pPr>
              <a:defRPr sz="10528"/>
            </a:lvl6pPr>
            <a:lvl7pPr>
              <a:defRPr sz="10528"/>
            </a:lvl7pPr>
            <a:lvl8pPr>
              <a:defRPr sz="10528"/>
            </a:lvl8pPr>
            <a:lvl9pPr>
              <a:defRPr sz="1052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13" y="9824723"/>
            <a:ext cx="16975455" cy="40944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680" b="1"/>
            </a:lvl1pPr>
            <a:lvl2pPr marL="2984551" indent="0">
              <a:buNone/>
              <a:defRPr sz="12992" b="1"/>
            </a:lvl2pPr>
            <a:lvl3pPr marL="5969102" indent="0">
              <a:buNone/>
              <a:defRPr sz="11648" b="1"/>
            </a:lvl3pPr>
            <a:lvl4pPr marL="8953654" indent="0">
              <a:buNone/>
              <a:defRPr sz="10528" b="1"/>
            </a:lvl4pPr>
            <a:lvl5pPr marL="11938205" indent="0">
              <a:buNone/>
              <a:defRPr sz="10528" b="1"/>
            </a:lvl5pPr>
            <a:lvl6pPr marL="14922755" indent="0">
              <a:buNone/>
              <a:defRPr sz="10528" b="1"/>
            </a:lvl6pPr>
            <a:lvl7pPr marL="17907306" indent="0">
              <a:buNone/>
              <a:defRPr sz="10528" b="1"/>
            </a:lvl7pPr>
            <a:lvl8pPr marL="20891858" indent="0">
              <a:buNone/>
              <a:defRPr sz="10528" b="1"/>
            </a:lvl8pPr>
            <a:lvl9pPr marL="23876409" indent="0">
              <a:buNone/>
              <a:defRPr sz="105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13" y="13919201"/>
            <a:ext cx="16975455" cy="25288242"/>
          </a:xfrm>
          <a:prstGeom prst="rect">
            <a:avLst/>
          </a:prstGeom>
        </p:spPr>
        <p:txBody>
          <a:bodyPr/>
          <a:lstStyle>
            <a:lvl1pPr>
              <a:defRPr sz="15680"/>
            </a:lvl1pPr>
            <a:lvl2pPr>
              <a:defRPr sz="12992"/>
            </a:lvl2pPr>
            <a:lvl3pPr>
              <a:defRPr sz="11648"/>
            </a:lvl3pPr>
            <a:lvl4pPr>
              <a:defRPr sz="10528"/>
            </a:lvl4pPr>
            <a:lvl5pPr>
              <a:defRPr sz="10528"/>
            </a:lvl5pPr>
            <a:lvl6pPr>
              <a:defRPr sz="10528"/>
            </a:lvl6pPr>
            <a:lvl7pPr>
              <a:defRPr sz="10528"/>
            </a:lvl7pPr>
            <a:lvl8pPr>
              <a:defRPr sz="10528"/>
            </a:lvl8pPr>
            <a:lvl9pPr>
              <a:defRPr sz="1052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757682"/>
            <a:ext cx="34564320" cy="7315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8" y="1747520"/>
            <a:ext cx="12634915" cy="7437120"/>
          </a:xfrm>
          <a:prstGeom prst="rect">
            <a:avLst/>
          </a:prstGeom>
        </p:spPr>
        <p:txBody>
          <a:bodyPr anchor="b"/>
          <a:lstStyle>
            <a:lvl1pPr algn="l">
              <a:defRPr sz="1299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1747525"/>
            <a:ext cx="21469350" cy="37459922"/>
          </a:xfrm>
          <a:prstGeom prst="rect">
            <a:avLst/>
          </a:prstGeom>
        </p:spPr>
        <p:txBody>
          <a:bodyPr/>
          <a:lstStyle>
            <a:lvl1pPr>
              <a:defRPr sz="20832"/>
            </a:lvl1pPr>
            <a:lvl2pPr>
              <a:defRPr sz="18368"/>
            </a:lvl2pPr>
            <a:lvl3pPr>
              <a:defRPr sz="15680"/>
            </a:lvl3pPr>
            <a:lvl4pPr>
              <a:defRPr sz="12992"/>
            </a:lvl4pPr>
            <a:lvl5pPr>
              <a:defRPr sz="12992"/>
            </a:lvl5pPr>
            <a:lvl6pPr>
              <a:defRPr sz="12992"/>
            </a:lvl6pPr>
            <a:lvl7pPr>
              <a:defRPr sz="12992"/>
            </a:lvl7pPr>
            <a:lvl8pPr>
              <a:defRPr sz="12992"/>
            </a:lvl8pPr>
            <a:lvl9pPr>
              <a:defRPr sz="1299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8" y="9184645"/>
            <a:ext cx="12634915" cy="300228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184"/>
            </a:lvl1pPr>
            <a:lvl2pPr marL="2984551" indent="0">
              <a:buNone/>
              <a:defRPr sz="7840"/>
            </a:lvl2pPr>
            <a:lvl3pPr marL="5969102" indent="0">
              <a:buNone/>
              <a:defRPr sz="6496"/>
            </a:lvl3pPr>
            <a:lvl4pPr marL="8953654" indent="0">
              <a:buNone/>
              <a:defRPr sz="5824"/>
            </a:lvl4pPr>
            <a:lvl5pPr marL="11938205" indent="0">
              <a:buNone/>
              <a:defRPr sz="5824"/>
            </a:lvl5pPr>
            <a:lvl6pPr marL="14922755" indent="0">
              <a:buNone/>
              <a:defRPr sz="5824"/>
            </a:lvl6pPr>
            <a:lvl7pPr marL="17907306" indent="0">
              <a:buNone/>
              <a:defRPr sz="5824"/>
            </a:lvl7pPr>
            <a:lvl8pPr marL="20891858" indent="0">
              <a:buNone/>
              <a:defRPr sz="5824"/>
            </a:lvl8pPr>
            <a:lvl9pPr marL="23876409" indent="0">
              <a:buNone/>
              <a:defRPr sz="58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10" y="30723841"/>
            <a:ext cx="23042880" cy="3627122"/>
          </a:xfrm>
          <a:prstGeom prst="rect">
            <a:avLst/>
          </a:prstGeom>
        </p:spPr>
        <p:txBody>
          <a:bodyPr anchor="b"/>
          <a:lstStyle>
            <a:lvl1pPr algn="l">
              <a:defRPr sz="1299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10" y="3921760"/>
            <a:ext cx="23042880" cy="26334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832"/>
            </a:lvl1pPr>
            <a:lvl2pPr marL="2984551" indent="0">
              <a:buNone/>
              <a:defRPr sz="18368"/>
            </a:lvl2pPr>
            <a:lvl3pPr marL="5969102" indent="0">
              <a:buNone/>
              <a:defRPr sz="15680"/>
            </a:lvl3pPr>
            <a:lvl4pPr marL="8953654" indent="0">
              <a:buNone/>
              <a:defRPr sz="12992"/>
            </a:lvl4pPr>
            <a:lvl5pPr marL="11938205" indent="0">
              <a:buNone/>
              <a:defRPr sz="12992"/>
            </a:lvl5pPr>
            <a:lvl6pPr marL="14922755" indent="0">
              <a:buNone/>
              <a:defRPr sz="12992"/>
            </a:lvl6pPr>
            <a:lvl7pPr marL="17907306" indent="0">
              <a:buNone/>
              <a:defRPr sz="12992"/>
            </a:lvl7pPr>
            <a:lvl8pPr marL="20891858" indent="0">
              <a:buNone/>
              <a:defRPr sz="12992"/>
            </a:lvl8pPr>
            <a:lvl9pPr marL="23876409" indent="0">
              <a:buNone/>
              <a:defRPr sz="12992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10" y="34350963"/>
            <a:ext cx="23042880" cy="51511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184"/>
            </a:lvl1pPr>
            <a:lvl2pPr marL="2984551" indent="0">
              <a:buNone/>
              <a:defRPr sz="7840"/>
            </a:lvl2pPr>
            <a:lvl3pPr marL="5969102" indent="0">
              <a:buNone/>
              <a:defRPr sz="6496"/>
            </a:lvl3pPr>
            <a:lvl4pPr marL="8953654" indent="0">
              <a:buNone/>
              <a:defRPr sz="5824"/>
            </a:lvl4pPr>
            <a:lvl5pPr marL="11938205" indent="0">
              <a:buNone/>
              <a:defRPr sz="5824"/>
            </a:lvl5pPr>
            <a:lvl6pPr marL="14922755" indent="0">
              <a:buNone/>
              <a:defRPr sz="5824"/>
            </a:lvl6pPr>
            <a:lvl7pPr marL="17907306" indent="0">
              <a:buNone/>
              <a:defRPr sz="5824"/>
            </a:lvl7pPr>
            <a:lvl8pPr marL="20891858" indent="0">
              <a:buNone/>
              <a:defRPr sz="5824"/>
            </a:lvl8pPr>
            <a:lvl9pPr marL="23876409" indent="0">
              <a:buNone/>
              <a:defRPr sz="58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7300917"/>
            <a:ext cx="38404800" cy="33441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648"/>
          </a:p>
        </p:txBody>
      </p:sp>
      <p:sp>
        <p:nvSpPr>
          <p:cNvPr id="9" name="Rectangle 8"/>
          <p:cNvSpPr/>
          <p:nvPr userDrawn="1"/>
        </p:nvSpPr>
        <p:spPr>
          <a:xfrm>
            <a:off x="0" y="-1"/>
            <a:ext cx="38404800" cy="7293611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648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492872-5379-4016-ADFE-7FB63ECEEA9A}"/>
              </a:ext>
            </a:extLst>
          </p:cNvPr>
          <p:cNvSpPr/>
          <p:nvPr userDrawn="1"/>
        </p:nvSpPr>
        <p:spPr>
          <a:xfrm>
            <a:off x="0" y="43382282"/>
            <a:ext cx="38404800" cy="5089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648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7C7DA8-B402-431B-82ED-6906DC4BA1EF}"/>
              </a:ext>
            </a:extLst>
          </p:cNvPr>
          <p:cNvSpPr/>
          <p:nvPr userDrawn="1"/>
        </p:nvSpPr>
        <p:spPr>
          <a:xfrm>
            <a:off x="0" y="43124871"/>
            <a:ext cx="38404800" cy="33441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648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84551" rtl="0" eaLnBrk="1" latinLnBrk="0" hangingPunct="1">
        <a:spcBef>
          <a:spcPct val="0"/>
        </a:spcBef>
        <a:buNone/>
        <a:defRPr sz="286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8414" indent="-2238414" algn="l" defTabSz="2984551" rtl="0" eaLnBrk="1" latinLnBrk="0" hangingPunct="1">
        <a:spcBef>
          <a:spcPct val="20000"/>
        </a:spcBef>
        <a:buFont typeface="Arial"/>
        <a:buChar char="•"/>
        <a:defRPr sz="20832" kern="1200">
          <a:solidFill>
            <a:schemeClr val="tx1"/>
          </a:solidFill>
          <a:latin typeface="+mn-lt"/>
          <a:ea typeface="+mn-ea"/>
          <a:cs typeface="+mn-cs"/>
        </a:defRPr>
      </a:lvl1pPr>
      <a:lvl2pPr marL="4849896" indent="-1865345" algn="l" defTabSz="2984551" rtl="0" eaLnBrk="1" latinLnBrk="0" hangingPunct="1">
        <a:spcBef>
          <a:spcPct val="20000"/>
        </a:spcBef>
        <a:buFont typeface="Arial"/>
        <a:buChar char="–"/>
        <a:defRPr sz="18368" kern="1200">
          <a:solidFill>
            <a:schemeClr val="tx1"/>
          </a:solidFill>
          <a:latin typeface="+mn-lt"/>
          <a:ea typeface="+mn-ea"/>
          <a:cs typeface="+mn-cs"/>
        </a:defRPr>
      </a:lvl2pPr>
      <a:lvl3pPr marL="7461378" indent="-1492275" algn="l" defTabSz="2984551" rtl="0" eaLnBrk="1" latinLnBrk="0" hangingPunct="1">
        <a:spcBef>
          <a:spcPct val="20000"/>
        </a:spcBef>
        <a:buFont typeface="Arial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3pPr>
      <a:lvl4pPr marL="10445929" indent="-1492275" algn="l" defTabSz="2984551" rtl="0" eaLnBrk="1" latinLnBrk="0" hangingPunct="1">
        <a:spcBef>
          <a:spcPct val="20000"/>
        </a:spcBef>
        <a:buFont typeface="Arial"/>
        <a:buChar char="–"/>
        <a:defRPr sz="12992" kern="1200">
          <a:solidFill>
            <a:schemeClr val="tx1"/>
          </a:solidFill>
          <a:latin typeface="+mn-lt"/>
          <a:ea typeface="+mn-ea"/>
          <a:cs typeface="+mn-cs"/>
        </a:defRPr>
      </a:lvl4pPr>
      <a:lvl5pPr marL="13430480" indent="-1492275" algn="l" defTabSz="2984551" rtl="0" eaLnBrk="1" latinLnBrk="0" hangingPunct="1">
        <a:spcBef>
          <a:spcPct val="20000"/>
        </a:spcBef>
        <a:buFont typeface="Arial"/>
        <a:buChar char="»"/>
        <a:defRPr sz="12992" kern="1200">
          <a:solidFill>
            <a:schemeClr val="tx1"/>
          </a:solidFill>
          <a:latin typeface="+mn-lt"/>
          <a:ea typeface="+mn-ea"/>
          <a:cs typeface="+mn-cs"/>
        </a:defRPr>
      </a:lvl5pPr>
      <a:lvl6pPr marL="16415031" indent="-1492275" algn="l" defTabSz="2984551" rtl="0" eaLnBrk="1" latinLnBrk="0" hangingPunct="1">
        <a:spcBef>
          <a:spcPct val="20000"/>
        </a:spcBef>
        <a:buFont typeface="Arial"/>
        <a:buChar char="•"/>
        <a:defRPr sz="12992" kern="1200">
          <a:solidFill>
            <a:schemeClr val="tx1"/>
          </a:solidFill>
          <a:latin typeface="+mn-lt"/>
          <a:ea typeface="+mn-ea"/>
          <a:cs typeface="+mn-cs"/>
        </a:defRPr>
      </a:lvl6pPr>
      <a:lvl7pPr marL="19399583" indent="-1492275" algn="l" defTabSz="2984551" rtl="0" eaLnBrk="1" latinLnBrk="0" hangingPunct="1">
        <a:spcBef>
          <a:spcPct val="20000"/>
        </a:spcBef>
        <a:buFont typeface="Arial"/>
        <a:buChar char="•"/>
        <a:defRPr sz="12992" kern="1200">
          <a:solidFill>
            <a:schemeClr val="tx1"/>
          </a:solidFill>
          <a:latin typeface="+mn-lt"/>
          <a:ea typeface="+mn-ea"/>
          <a:cs typeface="+mn-cs"/>
        </a:defRPr>
      </a:lvl7pPr>
      <a:lvl8pPr marL="22384134" indent="-1492275" algn="l" defTabSz="2984551" rtl="0" eaLnBrk="1" latinLnBrk="0" hangingPunct="1">
        <a:spcBef>
          <a:spcPct val="20000"/>
        </a:spcBef>
        <a:buFont typeface="Arial"/>
        <a:buChar char="•"/>
        <a:defRPr sz="12992" kern="1200">
          <a:solidFill>
            <a:schemeClr val="tx1"/>
          </a:solidFill>
          <a:latin typeface="+mn-lt"/>
          <a:ea typeface="+mn-ea"/>
          <a:cs typeface="+mn-cs"/>
        </a:defRPr>
      </a:lvl8pPr>
      <a:lvl9pPr marL="25368685" indent="-1492275" algn="l" defTabSz="2984551" rtl="0" eaLnBrk="1" latinLnBrk="0" hangingPunct="1">
        <a:spcBef>
          <a:spcPct val="20000"/>
        </a:spcBef>
        <a:buFont typeface="Arial"/>
        <a:buChar char="•"/>
        <a:defRPr sz="12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1pPr>
      <a:lvl2pPr marL="2984551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2pPr>
      <a:lvl3pPr marL="5969102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3pPr>
      <a:lvl4pPr marL="8953654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4pPr>
      <a:lvl5pPr marL="11938205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5pPr>
      <a:lvl6pPr marL="14922755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6pPr>
      <a:lvl7pPr marL="17907306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7pPr>
      <a:lvl8pPr marL="20891858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8pPr>
      <a:lvl9pPr marL="23876409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9A2428F5-A7A3-7C45-89D4-606486A5B8A6}"/>
              </a:ext>
            </a:extLst>
          </p:cNvPr>
          <p:cNvSpPr txBox="1"/>
          <p:nvPr/>
        </p:nvSpPr>
        <p:spPr>
          <a:xfrm>
            <a:off x="731032" y="830587"/>
            <a:ext cx="329058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800" dirty="0">
                <a:solidFill>
                  <a:srgbClr val="FFCD00"/>
                </a:solidFill>
                <a:latin typeface="Arial Black"/>
                <a:cs typeface="Arial Black"/>
              </a:rPr>
              <a:t>Title here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4258C7-D71C-C347-9F76-F768950D990B}"/>
              </a:ext>
            </a:extLst>
          </p:cNvPr>
          <p:cNvSpPr txBox="1"/>
          <p:nvPr/>
        </p:nvSpPr>
        <p:spPr>
          <a:xfrm>
            <a:off x="731032" y="4340904"/>
            <a:ext cx="376737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cs typeface="Arial Black"/>
              </a:rPr>
              <a:t>Authors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D96EF21-EB67-214B-A212-88B442768B88}"/>
              </a:ext>
            </a:extLst>
          </p:cNvPr>
          <p:cNvSpPr txBox="1"/>
          <p:nvPr/>
        </p:nvSpPr>
        <p:spPr>
          <a:xfrm>
            <a:off x="731032" y="5810332"/>
            <a:ext cx="37601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cs typeface="Arial Black"/>
              </a:rPr>
              <a:t>Organizations/Affiliations</a:t>
            </a:r>
          </a:p>
        </p:txBody>
      </p:sp>
      <p:sp>
        <p:nvSpPr>
          <p:cNvPr id="31" name="Text Box 652">
            <a:extLst>
              <a:ext uri="{FF2B5EF4-FFF2-40B4-BE49-F238E27FC236}">
                <a16:creationId xmlns:a16="http://schemas.microsoft.com/office/drawing/2014/main" id="{BA05357F-77D2-D246-B74E-D5DD0062D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305926"/>
            <a:ext cx="18142452" cy="125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7560" dirty="0">
                <a:latin typeface="Arial Black" charset="0"/>
                <a:ea typeface="Arial Black" charset="0"/>
                <a:cs typeface="Arial Black" charset="0"/>
              </a:rPr>
              <a:t>Introduction</a:t>
            </a:r>
          </a:p>
        </p:txBody>
      </p:sp>
      <p:sp>
        <p:nvSpPr>
          <p:cNvPr id="32" name="Text Box 656">
            <a:extLst>
              <a:ext uri="{FF2B5EF4-FFF2-40B4-BE49-F238E27FC236}">
                <a16:creationId xmlns:a16="http://schemas.microsoft.com/office/drawing/2014/main" id="{0BE6F127-2120-A144-B4E7-78C9B1521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54" y="26893408"/>
            <a:ext cx="18054502" cy="125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7560">
                <a:latin typeface="Arial Black" charset="0"/>
                <a:ea typeface="Arial Black" charset="0"/>
                <a:cs typeface="Arial Black" charset="0"/>
              </a:rPr>
              <a:t>Methods</a:t>
            </a:r>
          </a:p>
        </p:txBody>
      </p:sp>
      <p:sp>
        <p:nvSpPr>
          <p:cNvPr id="33" name="Text Box 667">
            <a:extLst>
              <a:ext uri="{FF2B5EF4-FFF2-40B4-BE49-F238E27FC236}">
                <a16:creationId xmlns:a16="http://schemas.microsoft.com/office/drawing/2014/main" id="{4FCD3E8C-0CD8-9B4A-9BA4-2FEB9E96B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93098" y="26975736"/>
            <a:ext cx="18054502" cy="125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756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Conclusions</a:t>
            </a:r>
          </a:p>
        </p:txBody>
      </p:sp>
      <p:sp>
        <p:nvSpPr>
          <p:cNvPr id="34" name="Text Box 671">
            <a:extLst>
              <a:ext uri="{FF2B5EF4-FFF2-40B4-BE49-F238E27FC236}">
                <a16:creationId xmlns:a16="http://schemas.microsoft.com/office/drawing/2014/main" id="{EA133A25-2DFA-F840-97EF-5EDC27284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93098" y="8388254"/>
            <a:ext cx="18054502" cy="125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756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Discussion</a:t>
            </a:r>
          </a:p>
        </p:txBody>
      </p:sp>
      <p:sp>
        <p:nvSpPr>
          <p:cNvPr id="35" name="Text Box 676">
            <a:extLst>
              <a:ext uri="{FF2B5EF4-FFF2-40B4-BE49-F238E27FC236}">
                <a16:creationId xmlns:a16="http://schemas.microsoft.com/office/drawing/2014/main" id="{EB723FF5-0476-2E48-9CDB-153CD8273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39234"/>
            <a:ext cx="18142452" cy="79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536"/>
              <a:t>Text here</a:t>
            </a:r>
            <a:endParaRPr lang="en-US" sz="18499"/>
          </a:p>
        </p:txBody>
      </p:sp>
      <p:sp>
        <p:nvSpPr>
          <p:cNvPr id="36" name="Text Box 677">
            <a:extLst>
              <a:ext uri="{FF2B5EF4-FFF2-40B4-BE49-F238E27FC236}">
                <a16:creationId xmlns:a16="http://schemas.microsoft.com/office/drawing/2014/main" id="{A20765D6-5B81-3441-BD40-A0DE6AEEE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54" y="28560184"/>
            <a:ext cx="18054502" cy="79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536"/>
              <a:t>Text here</a:t>
            </a:r>
            <a:endParaRPr lang="en-US" sz="18499"/>
          </a:p>
        </p:txBody>
      </p:sp>
      <p:sp>
        <p:nvSpPr>
          <p:cNvPr id="37" name="Text Box 679">
            <a:extLst>
              <a:ext uri="{FF2B5EF4-FFF2-40B4-BE49-F238E27FC236}">
                <a16:creationId xmlns:a16="http://schemas.microsoft.com/office/drawing/2014/main" id="{42D877C9-44EF-E948-92E8-515E9312C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93098" y="10243894"/>
            <a:ext cx="18054502" cy="79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536"/>
              <a:t>Text here</a:t>
            </a:r>
            <a:endParaRPr lang="en-US" sz="18499"/>
          </a:p>
        </p:txBody>
      </p:sp>
      <p:sp>
        <p:nvSpPr>
          <p:cNvPr id="38" name="Text Box 680">
            <a:extLst>
              <a:ext uri="{FF2B5EF4-FFF2-40B4-BE49-F238E27FC236}">
                <a16:creationId xmlns:a16="http://schemas.microsoft.com/office/drawing/2014/main" id="{D49B537F-CFC9-9C4D-9923-4D6BE7CDB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93098" y="28849562"/>
            <a:ext cx="18054502" cy="79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536"/>
              <a:t>Text here</a:t>
            </a:r>
            <a:endParaRPr lang="en-US" sz="18499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F23E5F7-8B16-5049-8B14-6D9193BCB835}"/>
              </a:ext>
            </a:extLst>
          </p:cNvPr>
          <p:cNvSpPr/>
          <p:nvPr/>
        </p:nvSpPr>
        <p:spPr bwMode="auto">
          <a:xfrm>
            <a:off x="32364846" y="4"/>
            <a:ext cx="5214649" cy="2086725"/>
          </a:xfrm>
          <a:prstGeom prst="rect">
            <a:avLst/>
          </a:prstGeom>
          <a:solidFill>
            <a:srgbClr val="FFCD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801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36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8612012-205C-C446-B925-4F908A759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73279" y="461794"/>
            <a:ext cx="4514931" cy="1314573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D3CA002-5CC8-5045-8E35-64AD2D008FAD}"/>
              </a:ext>
            </a:extLst>
          </p:cNvPr>
          <p:cNvCxnSpPr>
            <a:cxnSpLocks/>
          </p:cNvCxnSpPr>
          <p:nvPr/>
        </p:nvCxnSpPr>
        <p:spPr>
          <a:xfrm>
            <a:off x="19202400" y="8616723"/>
            <a:ext cx="0" cy="3373443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18</Words>
  <Application>Microsoft Macintosh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Teresa Ruggle</dc:creator>
  <cp:lastModifiedBy>Microsoft Office User</cp:lastModifiedBy>
  <cp:revision>20</cp:revision>
  <dcterms:created xsi:type="dcterms:W3CDTF">2014-02-18T19:43:21Z</dcterms:created>
  <dcterms:modified xsi:type="dcterms:W3CDTF">2022-03-31T20:17:59Z</dcterms:modified>
</cp:coreProperties>
</file>