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918400" cy="192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33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3142616"/>
            <a:ext cx="24688800" cy="6685280"/>
          </a:xfrm>
          <a:prstGeom prst="rect">
            <a:avLst/>
          </a:prstGeo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0085706"/>
            <a:ext cx="24688800" cy="46361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1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5111750"/>
            <a:ext cx="28392120" cy="121837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3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1022350"/>
            <a:ext cx="7098030" cy="1627314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022350"/>
            <a:ext cx="20882610" cy="162731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0" y="5111750"/>
            <a:ext cx="283921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8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4787268"/>
            <a:ext cx="28392120" cy="7987664"/>
          </a:xfrm>
          <a:prstGeom prst="rect">
            <a:avLst/>
          </a:prstGeo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12850498"/>
            <a:ext cx="28392120" cy="42005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3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111750"/>
            <a:ext cx="139903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111750"/>
            <a:ext cx="139903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4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4707256"/>
            <a:ext cx="13926025" cy="23069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7014210"/>
            <a:ext cx="13926025" cy="103168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4707256"/>
            <a:ext cx="13994608" cy="23069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7014210"/>
            <a:ext cx="13994608" cy="103168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2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1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80160"/>
            <a:ext cx="10617040" cy="4480560"/>
          </a:xfrm>
          <a:prstGeom prst="rect">
            <a:avLst/>
          </a:prstGeo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2764791"/>
            <a:ext cx="16664940" cy="13646150"/>
          </a:xfrm>
          <a:prstGeom prst="rect">
            <a:avLst/>
          </a:prstGeo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760720"/>
            <a:ext cx="10617040" cy="10672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80160"/>
            <a:ext cx="10617040" cy="4480560"/>
          </a:xfrm>
          <a:prstGeom prst="rect">
            <a:avLst/>
          </a:prstGeo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2764791"/>
            <a:ext cx="16664940" cy="1364615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760720"/>
            <a:ext cx="10617040" cy="10672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8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11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1FB4FC5-7A90-4AFB-9E60-F8F447220355}"/>
              </a:ext>
            </a:extLst>
          </p:cNvPr>
          <p:cNvSpPr/>
          <p:nvPr/>
        </p:nvSpPr>
        <p:spPr>
          <a:xfrm>
            <a:off x="9910916" y="1"/>
            <a:ext cx="13096568" cy="19202377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29BA9F-B1AC-4ED6-8D54-D0128391E5AE}"/>
              </a:ext>
            </a:extLst>
          </p:cNvPr>
          <p:cNvSpPr txBox="1"/>
          <p:nvPr/>
        </p:nvSpPr>
        <p:spPr>
          <a:xfrm>
            <a:off x="265472" y="6041456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715613-89BF-43BD-A9C3-431056EB98F4}"/>
              </a:ext>
            </a:extLst>
          </p:cNvPr>
          <p:cNvSpPr txBox="1"/>
          <p:nvPr/>
        </p:nvSpPr>
        <p:spPr>
          <a:xfrm>
            <a:off x="265472" y="464781"/>
            <a:ext cx="9320981" cy="643738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DE7C2358-03B6-4FD1-A7AE-B94E6D178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7393" y="620395"/>
            <a:ext cx="12683612" cy="4076244"/>
          </a:xfrm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plain English. Emphasize the </a:t>
            </a: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important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words.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D29F2CD-E44A-4CCB-9D09-78721AF21130}"/>
              </a:ext>
            </a:extLst>
          </p:cNvPr>
          <p:cNvSpPr/>
          <p:nvPr/>
        </p:nvSpPr>
        <p:spPr>
          <a:xfrm>
            <a:off x="265471" y="3870746"/>
            <a:ext cx="9320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Author 1, MD, Author 2, MD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Institutions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AA73C5-7143-4F3B-AECB-20BC4C5FB417}"/>
              </a:ext>
            </a:extLst>
          </p:cNvPr>
          <p:cNvSpPr txBox="1"/>
          <p:nvPr/>
        </p:nvSpPr>
        <p:spPr>
          <a:xfrm>
            <a:off x="265471" y="10550288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9EA3B8-4AFF-4816-8C9D-957CC2E279D0}"/>
              </a:ext>
            </a:extLst>
          </p:cNvPr>
          <p:cNvSpPr txBox="1"/>
          <p:nvPr/>
        </p:nvSpPr>
        <p:spPr>
          <a:xfrm>
            <a:off x="265471" y="15059120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EA3D23-2FCC-4ABF-97A4-1F3FC3F70CCB}"/>
              </a:ext>
            </a:extLst>
          </p:cNvPr>
          <p:cNvSpPr txBox="1"/>
          <p:nvPr/>
        </p:nvSpPr>
        <p:spPr>
          <a:xfrm>
            <a:off x="23331948" y="1046963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1D3417-5C41-4807-B824-AAE22E03139B}"/>
              </a:ext>
            </a:extLst>
          </p:cNvPr>
          <p:cNvSpPr txBox="1"/>
          <p:nvPr/>
        </p:nvSpPr>
        <p:spPr>
          <a:xfrm>
            <a:off x="23331947" y="9279331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668F7F-CC04-4F72-A8BD-2593C2EAFD7D}"/>
              </a:ext>
            </a:extLst>
          </p:cNvPr>
          <p:cNvSpPr txBox="1"/>
          <p:nvPr/>
        </p:nvSpPr>
        <p:spPr>
          <a:xfrm>
            <a:off x="26562981" y="18390137"/>
            <a:ext cx="5116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CONTACT INFO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785EAB-8A4F-41DA-A466-2675E8587F3E}"/>
              </a:ext>
            </a:extLst>
          </p:cNvPr>
          <p:cNvSpPr/>
          <p:nvPr/>
        </p:nvSpPr>
        <p:spPr>
          <a:xfrm>
            <a:off x="26383705" y="18132981"/>
            <a:ext cx="117987" cy="855406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FCF5E4F-1C5C-7B4E-8CA4-054363FD4B15}"/>
              </a:ext>
            </a:extLst>
          </p:cNvPr>
          <p:cNvSpPr/>
          <p:nvPr/>
        </p:nvSpPr>
        <p:spPr>
          <a:xfrm>
            <a:off x="10441858" y="8425497"/>
            <a:ext cx="12034684" cy="101121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711AEB-C415-6A41-8E98-901245382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1946" y="18152917"/>
            <a:ext cx="2845172" cy="82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09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38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finding goes here, translated into plain English. Emphasize the important words.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Armstrong, Ann M</dc:creator>
  <cp:lastModifiedBy>Microsoft Office User</cp:lastModifiedBy>
  <cp:revision>7</cp:revision>
  <dcterms:created xsi:type="dcterms:W3CDTF">2022-03-09T20:23:03Z</dcterms:created>
  <dcterms:modified xsi:type="dcterms:W3CDTF">2022-03-31T20:43:25Z</dcterms:modified>
</cp:coreProperties>
</file>