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</p:sldIdLst>
  <p:sldSz cx="38404800" cy="384048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CD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4605" autoAdjust="0"/>
    <p:restoredTop sz="94660"/>
  </p:normalViewPr>
  <p:slideViewPr>
    <p:cSldViewPr snapToGrid="0">
      <p:cViewPr varScale="1">
        <p:scale>
          <a:sx n="36" d="100"/>
          <a:sy n="36" d="100"/>
        </p:scale>
        <p:origin x="1792" y="3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80360" y="6285233"/>
            <a:ext cx="32644080" cy="13370560"/>
          </a:xfrm>
          <a:prstGeom prst="rect">
            <a:avLst/>
          </a:prstGeom>
        </p:spPr>
        <p:txBody>
          <a:bodyPr anchor="b"/>
          <a:lstStyle>
            <a:lvl1pPr algn="ctr">
              <a:defRPr sz="25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20171413"/>
            <a:ext cx="28803600" cy="927226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0080"/>
            </a:lvl1pPr>
            <a:lvl2pPr marL="1920240" indent="0" algn="ctr">
              <a:buNone/>
              <a:defRPr sz="8400"/>
            </a:lvl2pPr>
            <a:lvl3pPr marL="3840480" indent="0" algn="ctr">
              <a:buNone/>
              <a:defRPr sz="7560"/>
            </a:lvl3pPr>
            <a:lvl4pPr marL="5760720" indent="0" algn="ctr">
              <a:buNone/>
              <a:defRPr sz="6720"/>
            </a:lvl4pPr>
            <a:lvl5pPr marL="7680960" indent="0" algn="ctr">
              <a:buNone/>
              <a:defRPr sz="6720"/>
            </a:lvl5pPr>
            <a:lvl6pPr marL="9601200" indent="0" algn="ctr">
              <a:buNone/>
              <a:defRPr sz="6720"/>
            </a:lvl6pPr>
            <a:lvl7pPr marL="11521440" indent="0" algn="ctr">
              <a:buNone/>
              <a:defRPr sz="6720"/>
            </a:lvl7pPr>
            <a:lvl8pPr marL="13441680" indent="0" algn="ctr">
              <a:buNone/>
              <a:defRPr sz="6720"/>
            </a:lvl8pPr>
            <a:lvl9pPr marL="15361920" indent="0" algn="ctr">
              <a:buNone/>
              <a:defRPr sz="672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640330" y="35595568"/>
            <a:ext cx="8641080" cy="2044700"/>
          </a:xfrm>
          <a:prstGeom prst="rect">
            <a:avLst/>
          </a:prstGeom>
        </p:spPr>
        <p:txBody>
          <a:bodyPr/>
          <a:lstStyle/>
          <a:p>
            <a:fld id="{6B3980B2-43D5-4CB4-9F64-5F3675CEDFC5}" type="datetimeFigureOut">
              <a:rPr lang="en-US" smtClean="0"/>
              <a:t>3/31/22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2721590" y="35595568"/>
            <a:ext cx="12961620" cy="20447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7123390" y="35595568"/>
            <a:ext cx="8641080" cy="2044700"/>
          </a:xfrm>
          <a:prstGeom prst="rect">
            <a:avLst/>
          </a:prstGeom>
        </p:spPr>
        <p:txBody>
          <a:bodyPr/>
          <a:lstStyle/>
          <a:p>
            <a:fld id="{46118BB8-9126-427F-81D0-4EDEC4070A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6626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40330" y="2044708"/>
            <a:ext cx="33124140" cy="742315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40330" y="10223500"/>
            <a:ext cx="33124140" cy="2436749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640330" y="35595568"/>
            <a:ext cx="8641080" cy="2044700"/>
          </a:xfrm>
          <a:prstGeom prst="rect">
            <a:avLst/>
          </a:prstGeom>
        </p:spPr>
        <p:txBody>
          <a:bodyPr/>
          <a:lstStyle/>
          <a:p>
            <a:fld id="{6B3980B2-43D5-4CB4-9F64-5F3675CEDFC5}" type="datetimeFigureOut">
              <a:rPr lang="en-US" smtClean="0"/>
              <a:t>3/31/22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2721590" y="35595568"/>
            <a:ext cx="12961620" cy="20447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7123390" y="35595568"/>
            <a:ext cx="8641080" cy="2044700"/>
          </a:xfrm>
          <a:prstGeom prst="rect">
            <a:avLst/>
          </a:prstGeom>
        </p:spPr>
        <p:txBody>
          <a:bodyPr/>
          <a:lstStyle/>
          <a:p>
            <a:fld id="{46118BB8-9126-427F-81D0-4EDEC4070A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949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7483437" y="2044700"/>
            <a:ext cx="8281035" cy="32546293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40332" y="2044700"/>
            <a:ext cx="24363045" cy="3254629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640330" y="35595568"/>
            <a:ext cx="8641080" cy="2044700"/>
          </a:xfrm>
          <a:prstGeom prst="rect">
            <a:avLst/>
          </a:prstGeom>
        </p:spPr>
        <p:txBody>
          <a:bodyPr/>
          <a:lstStyle/>
          <a:p>
            <a:fld id="{6B3980B2-43D5-4CB4-9F64-5F3675CEDFC5}" type="datetimeFigureOut">
              <a:rPr lang="en-US" smtClean="0"/>
              <a:t>3/31/22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2721590" y="35595568"/>
            <a:ext cx="12961620" cy="20447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7123390" y="35595568"/>
            <a:ext cx="8641080" cy="2044700"/>
          </a:xfrm>
          <a:prstGeom prst="rect">
            <a:avLst/>
          </a:prstGeom>
        </p:spPr>
        <p:txBody>
          <a:bodyPr/>
          <a:lstStyle/>
          <a:p>
            <a:fld id="{46118BB8-9126-427F-81D0-4EDEC4070A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3403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40330" y="2044708"/>
            <a:ext cx="33124140" cy="742315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40330" y="10223500"/>
            <a:ext cx="33124140" cy="2436749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640330" y="35595568"/>
            <a:ext cx="8641080" cy="2044700"/>
          </a:xfrm>
          <a:prstGeom prst="rect">
            <a:avLst/>
          </a:prstGeom>
        </p:spPr>
        <p:txBody>
          <a:bodyPr/>
          <a:lstStyle/>
          <a:p>
            <a:fld id="{6B3980B2-43D5-4CB4-9F64-5F3675CEDFC5}" type="datetimeFigureOut">
              <a:rPr lang="en-US" smtClean="0"/>
              <a:t>3/31/22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2721590" y="35595568"/>
            <a:ext cx="12961620" cy="20447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7123390" y="35595568"/>
            <a:ext cx="8641080" cy="2044700"/>
          </a:xfrm>
          <a:prstGeom prst="rect">
            <a:avLst/>
          </a:prstGeom>
        </p:spPr>
        <p:txBody>
          <a:bodyPr/>
          <a:lstStyle/>
          <a:p>
            <a:fld id="{46118BB8-9126-427F-81D0-4EDEC4070A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1218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20330" y="9574541"/>
            <a:ext cx="33124140" cy="15975327"/>
          </a:xfrm>
          <a:prstGeom prst="rect">
            <a:avLst/>
          </a:prstGeom>
        </p:spPr>
        <p:txBody>
          <a:bodyPr anchor="b"/>
          <a:lstStyle>
            <a:lvl1pPr>
              <a:defRPr sz="25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20330" y="25701001"/>
            <a:ext cx="33124140" cy="84010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80">
                <a:solidFill>
                  <a:schemeClr val="tx1"/>
                </a:solidFill>
              </a:defRPr>
            </a:lvl1pPr>
            <a:lvl2pPr marL="1920240" indent="0">
              <a:buNone/>
              <a:defRPr sz="8400">
                <a:solidFill>
                  <a:schemeClr val="tx1">
                    <a:tint val="75000"/>
                  </a:schemeClr>
                </a:solidFill>
              </a:defRPr>
            </a:lvl2pPr>
            <a:lvl3pPr marL="3840480" indent="0">
              <a:buNone/>
              <a:defRPr sz="7560">
                <a:solidFill>
                  <a:schemeClr val="tx1">
                    <a:tint val="75000"/>
                  </a:schemeClr>
                </a:solidFill>
              </a:defRPr>
            </a:lvl3pPr>
            <a:lvl4pPr marL="576072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4pPr>
            <a:lvl5pPr marL="768096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5pPr>
            <a:lvl6pPr marL="960120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6pPr>
            <a:lvl7pPr marL="1152144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7pPr>
            <a:lvl8pPr marL="1344168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8pPr>
            <a:lvl9pPr marL="1536192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640330" y="35595568"/>
            <a:ext cx="8641080" cy="2044700"/>
          </a:xfrm>
          <a:prstGeom prst="rect">
            <a:avLst/>
          </a:prstGeom>
        </p:spPr>
        <p:txBody>
          <a:bodyPr/>
          <a:lstStyle/>
          <a:p>
            <a:fld id="{6B3980B2-43D5-4CB4-9F64-5F3675CEDFC5}" type="datetimeFigureOut">
              <a:rPr lang="en-US" smtClean="0"/>
              <a:t>3/31/22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2721590" y="35595568"/>
            <a:ext cx="12961620" cy="20447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7123390" y="35595568"/>
            <a:ext cx="8641080" cy="2044700"/>
          </a:xfrm>
          <a:prstGeom prst="rect">
            <a:avLst/>
          </a:prstGeom>
        </p:spPr>
        <p:txBody>
          <a:bodyPr/>
          <a:lstStyle/>
          <a:p>
            <a:fld id="{46118BB8-9126-427F-81D0-4EDEC4070A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97483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40330" y="2044708"/>
            <a:ext cx="33124140" cy="742315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40330" y="10223500"/>
            <a:ext cx="16322040" cy="2436749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42430" y="10223500"/>
            <a:ext cx="16322040" cy="2436749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640330" y="35595568"/>
            <a:ext cx="8641080" cy="2044700"/>
          </a:xfrm>
          <a:prstGeom prst="rect">
            <a:avLst/>
          </a:prstGeom>
        </p:spPr>
        <p:txBody>
          <a:bodyPr/>
          <a:lstStyle/>
          <a:p>
            <a:fld id="{6B3980B2-43D5-4CB4-9F64-5F3675CEDFC5}" type="datetimeFigureOut">
              <a:rPr lang="en-US" smtClean="0"/>
              <a:t>3/31/22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2721590" y="35595568"/>
            <a:ext cx="12961620" cy="20447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27123390" y="35595568"/>
            <a:ext cx="8641080" cy="2044700"/>
          </a:xfrm>
          <a:prstGeom prst="rect">
            <a:avLst/>
          </a:prstGeom>
        </p:spPr>
        <p:txBody>
          <a:bodyPr/>
          <a:lstStyle/>
          <a:p>
            <a:fld id="{46118BB8-9126-427F-81D0-4EDEC4070A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2673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45332" y="2044708"/>
            <a:ext cx="33124140" cy="742315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45336" y="9414513"/>
            <a:ext cx="16247028" cy="461390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0080" b="1"/>
            </a:lvl1pPr>
            <a:lvl2pPr marL="1920240" indent="0">
              <a:buNone/>
              <a:defRPr sz="8400" b="1"/>
            </a:lvl2pPr>
            <a:lvl3pPr marL="3840480" indent="0">
              <a:buNone/>
              <a:defRPr sz="7560" b="1"/>
            </a:lvl3pPr>
            <a:lvl4pPr marL="5760720" indent="0">
              <a:buNone/>
              <a:defRPr sz="6720" b="1"/>
            </a:lvl4pPr>
            <a:lvl5pPr marL="7680960" indent="0">
              <a:buNone/>
              <a:defRPr sz="6720" b="1"/>
            </a:lvl5pPr>
            <a:lvl6pPr marL="9601200" indent="0">
              <a:buNone/>
              <a:defRPr sz="6720" b="1"/>
            </a:lvl6pPr>
            <a:lvl7pPr marL="11521440" indent="0">
              <a:buNone/>
              <a:defRPr sz="6720" b="1"/>
            </a:lvl7pPr>
            <a:lvl8pPr marL="13441680" indent="0">
              <a:buNone/>
              <a:defRPr sz="6720" b="1"/>
            </a:lvl8pPr>
            <a:lvl9pPr marL="15361920" indent="0">
              <a:buNone/>
              <a:defRPr sz="67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45336" y="14028420"/>
            <a:ext cx="16247028" cy="2063369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9442432" y="9414513"/>
            <a:ext cx="16327042" cy="461390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0080" b="1"/>
            </a:lvl1pPr>
            <a:lvl2pPr marL="1920240" indent="0">
              <a:buNone/>
              <a:defRPr sz="8400" b="1"/>
            </a:lvl2pPr>
            <a:lvl3pPr marL="3840480" indent="0">
              <a:buNone/>
              <a:defRPr sz="7560" b="1"/>
            </a:lvl3pPr>
            <a:lvl4pPr marL="5760720" indent="0">
              <a:buNone/>
              <a:defRPr sz="6720" b="1"/>
            </a:lvl4pPr>
            <a:lvl5pPr marL="7680960" indent="0">
              <a:buNone/>
              <a:defRPr sz="6720" b="1"/>
            </a:lvl5pPr>
            <a:lvl6pPr marL="9601200" indent="0">
              <a:buNone/>
              <a:defRPr sz="6720" b="1"/>
            </a:lvl6pPr>
            <a:lvl7pPr marL="11521440" indent="0">
              <a:buNone/>
              <a:defRPr sz="6720" b="1"/>
            </a:lvl7pPr>
            <a:lvl8pPr marL="13441680" indent="0">
              <a:buNone/>
              <a:defRPr sz="6720" b="1"/>
            </a:lvl8pPr>
            <a:lvl9pPr marL="15361920" indent="0">
              <a:buNone/>
              <a:defRPr sz="67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9442432" y="14028420"/>
            <a:ext cx="16327042" cy="2063369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2640330" y="35595568"/>
            <a:ext cx="8641080" cy="2044700"/>
          </a:xfrm>
          <a:prstGeom prst="rect">
            <a:avLst/>
          </a:prstGeom>
        </p:spPr>
        <p:txBody>
          <a:bodyPr/>
          <a:lstStyle/>
          <a:p>
            <a:fld id="{6B3980B2-43D5-4CB4-9F64-5F3675CEDFC5}" type="datetimeFigureOut">
              <a:rPr lang="en-US" smtClean="0"/>
              <a:t>3/31/22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2721590" y="35595568"/>
            <a:ext cx="12961620" cy="20447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27123390" y="35595568"/>
            <a:ext cx="8641080" cy="2044700"/>
          </a:xfrm>
          <a:prstGeom prst="rect">
            <a:avLst/>
          </a:prstGeom>
        </p:spPr>
        <p:txBody>
          <a:bodyPr/>
          <a:lstStyle/>
          <a:p>
            <a:fld id="{46118BB8-9126-427F-81D0-4EDEC4070A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2696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40330" y="2044708"/>
            <a:ext cx="33124140" cy="742315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2640330" y="35595568"/>
            <a:ext cx="8641080" cy="2044700"/>
          </a:xfrm>
          <a:prstGeom prst="rect">
            <a:avLst/>
          </a:prstGeom>
        </p:spPr>
        <p:txBody>
          <a:bodyPr/>
          <a:lstStyle/>
          <a:p>
            <a:fld id="{6B3980B2-43D5-4CB4-9F64-5F3675CEDFC5}" type="datetimeFigureOut">
              <a:rPr lang="en-US" smtClean="0"/>
              <a:t>3/31/22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2721590" y="35595568"/>
            <a:ext cx="12961620" cy="20447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27123390" y="35595568"/>
            <a:ext cx="8641080" cy="2044700"/>
          </a:xfrm>
          <a:prstGeom prst="rect">
            <a:avLst/>
          </a:prstGeom>
        </p:spPr>
        <p:txBody>
          <a:bodyPr/>
          <a:lstStyle/>
          <a:p>
            <a:fld id="{46118BB8-9126-427F-81D0-4EDEC4070A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2645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2640330" y="35595568"/>
            <a:ext cx="8641080" cy="2044700"/>
          </a:xfrm>
          <a:prstGeom prst="rect">
            <a:avLst/>
          </a:prstGeom>
        </p:spPr>
        <p:txBody>
          <a:bodyPr/>
          <a:lstStyle/>
          <a:p>
            <a:fld id="{6B3980B2-43D5-4CB4-9F64-5F3675CEDFC5}" type="datetimeFigureOut">
              <a:rPr lang="en-US" smtClean="0"/>
              <a:t>3/31/22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2721590" y="35595568"/>
            <a:ext cx="12961620" cy="20447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27123390" y="35595568"/>
            <a:ext cx="8641080" cy="2044700"/>
          </a:xfrm>
          <a:prstGeom prst="rect">
            <a:avLst/>
          </a:prstGeom>
        </p:spPr>
        <p:txBody>
          <a:bodyPr/>
          <a:lstStyle/>
          <a:p>
            <a:fld id="{46118BB8-9126-427F-81D0-4EDEC4070A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8557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45332" y="2560320"/>
            <a:ext cx="12386548" cy="8961120"/>
          </a:xfrm>
          <a:prstGeom prst="rect">
            <a:avLst/>
          </a:prstGeom>
        </p:spPr>
        <p:txBody>
          <a:bodyPr anchor="b"/>
          <a:lstStyle>
            <a:lvl1pPr>
              <a:defRPr sz="1344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327042" y="5529588"/>
            <a:ext cx="19442430" cy="27292300"/>
          </a:xfrm>
          <a:prstGeom prst="rect">
            <a:avLst/>
          </a:prstGeom>
        </p:spPr>
        <p:txBody>
          <a:bodyPr/>
          <a:lstStyle>
            <a:lvl1pPr>
              <a:defRPr sz="13440"/>
            </a:lvl1pPr>
            <a:lvl2pPr>
              <a:defRPr sz="11760"/>
            </a:lvl2pPr>
            <a:lvl3pPr>
              <a:defRPr sz="10080"/>
            </a:lvl3pPr>
            <a:lvl4pPr>
              <a:defRPr sz="8400"/>
            </a:lvl4pPr>
            <a:lvl5pPr>
              <a:defRPr sz="8400"/>
            </a:lvl5pPr>
            <a:lvl6pPr>
              <a:defRPr sz="8400"/>
            </a:lvl6pPr>
            <a:lvl7pPr>
              <a:defRPr sz="8400"/>
            </a:lvl7pPr>
            <a:lvl8pPr>
              <a:defRPr sz="8400"/>
            </a:lvl8pPr>
            <a:lvl9pPr>
              <a:defRPr sz="8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645332" y="11521440"/>
            <a:ext cx="12386548" cy="2134489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6720"/>
            </a:lvl1pPr>
            <a:lvl2pPr marL="1920240" indent="0">
              <a:buNone/>
              <a:defRPr sz="5880"/>
            </a:lvl2pPr>
            <a:lvl3pPr marL="3840480" indent="0">
              <a:buNone/>
              <a:defRPr sz="5040"/>
            </a:lvl3pPr>
            <a:lvl4pPr marL="5760720" indent="0">
              <a:buNone/>
              <a:defRPr sz="4200"/>
            </a:lvl4pPr>
            <a:lvl5pPr marL="7680960" indent="0">
              <a:buNone/>
              <a:defRPr sz="4200"/>
            </a:lvl5pPr>
            <a:lvl6pPr marL="9601200" indent="0">
              <a:buNone/>
              <a:defRPr sz="4200"/>
            </a:lvl6pPr>
            <a:lvl7pPr marL="11521440" indent="0">
              <a:buNone/>
              <a:defRPr sz="4200"/>
            </a:lvl7pPr>
            <a:lvl8pPr marL="13441680" indent="0">
              <a:buNone/>
              <a:defRPr sz="4200"/>
            </a:lvl8pPr>
            <a:lvl9pPr marL="15361920" indent="0">
              <a:buNone/>
              <a:defRPr sz="4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640330" y="35595568"/>
            <a:ext cx="8641080" cy="2044700"/>
          </a:xfrm>
          <a:prstGeom prst="rect">
            <a:avLst/>
          </a:prstGeom>
        </p:spPr>
        <p:txBody>
          <a:bodyPr/>
          <a:lstStyle/>
          <a:p>
            <a:fld id="{6B3980B2-43D5-4CB4-9F64-5F3675CEDFC5}" type="datetimeFigureOut">
              <a:rPr lang="en-US" smtClean="0"/>
              <a:t>3/31/22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2721590" y="35595568"/>
            <a:ext cx="12961620" cy="20447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27123390" y="35595568"/>
            <a:ext cx="8641080" cy="2044700"/>
          </a:xfrm>
          <a:prstGeom prst="rect">
            <a:avLst/>
          </a:prstGeom>
        </p:spPr>
        <p:txBody>
          <a:bodyPr/>
          <a:lstStyle/>
          <a:p>
            <a:fld id="{46118BB8-9126-427F-81D0-4EDEC4070A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286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45332" y="2560320"/>
            <a:ext cx="12386548" cy="8961120"/>
          </a:xfrm>
          <a:prstGeom prst="rect">
            <a:avLst/>
          </a:prstGeom>
        </p:spPr>
        <p:txBody>
          <a:bodyPr anchor="b"/>
          <a:lstStyle>
            <a:lvl1pPr>
              <a:defRPr sz="1344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6327042" y="5529588"/>
            <a:ext cx="19442430" cy="27292300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13440"/>
            </a:lvl1pPr>
            <a:lvl2pPr marL="1920240" indent="0">
              <a:buNone/>
              <a:defRPr sz="11760"/>
            </a:lvl2pPr>
            <a:lvl3pPr marL="3840480" indent="0">
              <a:buNone/>
              <a:defRPr sz="10080"/>
            </a:lvl3pPr>
            <a:lvl4pPr marL="5760720" indent="0">
              <a:buNone/>
              <a:defRPr sz="8400"/>
            </a:lvl4pPr>
            <a:lvl5pPr marL="7680960" indent="0">
              <a:buNone/>
              <a:defRPr sz="8400"/>
            </a:lvl5pPr>
            <a:lvl6pPr marL="9601200" indent="0">
              <a:buNone/>
              <a:defRPr sz="8400"/>
            </a:lvl6pPr>
            <a:lvl7pPr marL="11521440" indent="0">
              <a:buNone/>
              <a:defRPr sz="8400"/>
            </a:lvl7pPr>
            <a:lvl8pPr marL="13441680" indent="0">
              <a:buNone/>
              <a:defRPr sz="8400"/>
            </a:lvl8pPr>
            <a:lvl9pPr marL="15361920" indent="0">
              <a:buNone/>
              <a:defRPr sz="84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645332" y="11521440"/>
            <a:ext cx="12386548" cy="2134489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6720"/>
            </a:lvl1pPr>
            <a:lvl2pPr marL="1920240" indent="0">
              <a:buNone/>
              <a:defRPr sz="5880"/>
            </a:lvl2pPr>
            <a:lvl3pPr marL="3840480" indent="0">
              <a:buNone/>
              <a:defRPr sz="5040"/>
            </a:lvl3pPr>
            <a:lvl4pPr marL="5760720" indent="0">
              <a:buNone/>
              <a:defRPr sz="4200"/>
            </a:lvl4pPr>
            <a:lvl5pPr marL="7680960" indent="0">
              <a:buNone/>
              <a:defRPr sz="4200"/>
            </a:lvl5pPr>
            <a:lvl6pPr marL="9601200" indent="0">
              <a:buNone/>
              <a:defRPr sz="4200"/>
            </a:lvl6pPr>
            <a:lvl7pPr marL="11521440" indent="0">
              <a:buNone/>
              <a:defRPr sz="4200"/>
            </a:lvl7pPr>
            <a:lvl8pPr marL="13441680" indent="0">
              <a:buNone/>
              <a:defRPr sz="4200"/>
            </a:lvl8pPr>
            <a:lvl9pPr marL="15361920" indent="0">
              <a:buNone/>
              <a:defRPr sz="4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640330" y="35595568"/>
            <a:ext cx="8641080" cy="2044700"/>
          </a:xfrm>
          <a:prstGeom prst="rect">
            <a:avLst/>
          </a:prstGeom>
        </p:spPr>
        <p:txBody>
          <a:bodyPr/>
          <a:lstStyle/>
          <a:p>
            <a:fld id="{6B3980B2-43D5-4CB4-9F64-5F3675CEDFC5}" type="datetimeFigureOut">
              <a:rPr lang="en-US" smtClean="0"/>
              <a:t>3/31/22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2721590" y="35595568"/>
            <a:ext cx="12961620" cy="20447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27123390" y="35595568"/>
            <a:ext cx="8641080" cy="2044700"/>
          </a:xfrm>
          <a:prstGeom prst="rect">
            <a:avLst/>
          </a:prstGeom>
        </p:spPr>
        <p:txBody>
          <a:bodyPr/>
          <a:lstStyle/>
          <a:p>
            <a:fld id="{46118BB8-9126-427F-81D0-4EDEC4070A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9082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6AEF995D-B5D8-440B-8DE8-2EE16D15BA88}"/>
              </a:ext>
            </a:extLst>
          </p:cNvPr>
          <p:cNvSpPr/>
          <p:nvPr userDrawn="1"/>
        </p:nvSpPr>
        <p:spPr>
          <a:xfrm>
            <a:off x="0" y="0"/>
            <a:ext cx="38404800" cy="530415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80"/>
          </a:p>
        </p:txBody>
      </p:sp>
    </p:spTree>
    <p:extLst>
      <p:ext uri="{BB962C8B-B14F-4D97-AF65-F5344CB8AC3E}">
        <p14:creationId xmlns:p14="http://schemas.microsoft.com/office/powerpoint/2010/main" val="32376974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3840480" rtl="0" eaLnBrk="1" latinLnBrk="0" hangingPunct="1">
        <a:lnSpc>
          <a:spcPct val="90000"/>
        </a:lnSpc>
        <a:spcBef>
          <a:spcPct val="0"/>
        </a:spcBef>
        <a:buNone/>
        <a:defRPr sz="1848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60120" indent="-960120" algn="l" defTabSz="3840480" rtl="0" eaLnBrk="1" latinLnBrk="0" hangingPunct="1">
        <a:lnSpc>
          <a:spcPct val="90000"/>
        </a:lnSpc>
        <a:spcBef>
          <a:spcPts val="4200"/>
        </a:spcBef>
        <a:buFont typeface="Arial" panose="020B0604020202020204" pitchFamily="34" charset="0"/>
        <a:buChar char="•"/>
        <a:defRPr sz="11760" kern="1200">
          <a:solidFill>
            <a:schemeClr val="tx1"/>
          </a:solidFill>
          <a:latin typeface="+mn-lt"/>
          <a:ea typeface="+mn-ea"/>
          <a:cs typeface="+mn-cs"/>
        </a:defRPr>
      </a:lvl1pPr>
      <a:lvl2pPr marL="288036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10080" kern="1200">
          <a:solidFill>
            <a:schemeClr val="tx1"/>
          </a:solidFill>
          <a:latin typeface="+mn-lt"/>
          <a:ea typeface="+mn-ea"/>
          <a:cs typeface="+mn-cs"/>
        </a:defRPr>
      </a:lvl2pPr>
      <a:lvl3pPr marL="480060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8400" kern="1200">
          <a:solidFill>
            <a:schemeClr val="tx1"/>
          </a:solidFill>
          <a:latin typeface="+mn-lt"/>
          <a:ea typeface="+mn-ea"/>
          <a:cs typeface="+mn-cs"/>
        </a:defRPr>
      </a:lvl3pPr>
      <a:lvl4pPr marL="672084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4pPr>
      <a:lvl5pPr marL="864108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5pPr>
      <a:lvl6pPr marL="1056132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6pPr>
      <a:lvl7pPr marL="1248156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7pPr>
      <a:lvl8pPr marL="1440180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8pPr>
      <a:lvl9pPr marL="1632204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1pPr>
      <a:lvl2pPr marL="192024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2pPr>
      <a:lvl3pPr marL="384048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3pPr>
      <a:lvl4pPr marL="576072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4pPr>
      <a:lvl5pPr marL="768096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5pPr>
      <a:lvl6pPr marL="960120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6pPr>
      <a:lvl7pPr marL="1152144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7pPr>
      <a:lvl8pPr marL="1344168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8pPr>
      <a:lvl9pPr marL="1536192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5C4212F5-2FF1-405E-AF64-BAF04346F880}"/>
              </a:ext>
            </a:extLst>
          </p:cNvPr>
          <p:cNvSpPr/>
          <p:nvPr/>
        </p:nvSpPr>
        <p:spPr>
          <a:xfrm>
            <a:off x="19202400" y="5305120"/>
            <a:ext cx="19202400" cy="33099679"/>
          </a:xfrm>
          <a:prstGeom prst="rect">
            <a:avLst/>
          </a:prstGeom>
          <a:solidFill>
            <a:srgbClr val="FFCD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989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2FB6DE3E-CC0D-47E3-9223-8193FEB84797}"/>
              </a:ext>
            </a:extLst>
          </p:cNvPr>
          <p:cNvSpPr/>
          <p:nvPr/>
        </p:nvSpPr>
        <p:spPr>
          <a:xfrm>
            <a:off x="31174420" y="35771328"/>
            <a:ext cx="6631350" cy="2633473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84"/>
          </a:p>
        </p:txBody>
      </p:sp>
      <p:pic>
        <p:nvPicPr>
          <p:cNvPr id="21" name="Picture 20" descr="A picture containing text&#10;&#10;Description automatically generated">
            <a:extLst>
              <a:ext uri="{FF2B5EF4-FFF2-40B4-BE49-F238E27FC236}">
                <a16:creationId xmlns:a16="http://schemas.microsoft.com/office/drawing/2014/main" id="{0670AA49-24FF-49C5-B20D-96F10711A39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13414" y="36232935"/>
            <a:ext cx="5977130" cy="1729949"/>
          </a:xfrm>
          <a:prstGeom prst="rect">
            <a:avLst/>
          </a:prstGeom>
        </p:spPr>
      </p:pic>
      <p:sp>
        <p:nvSpPr>
          <p:cNvPr id="4" name="Title 4">
            <a:extLst>
              <a:ext uri="{FF2B5EF4-FFF2-40B4-BE49-F238E27FC236}">
                <a16:creationId xmlns:a16="http://schemas.microsoft.com/office/drawing/2014/main" id="{3DD7DD7D-CF4F-47E9-A25B-551D5AB99E11}"/>
              </a:ext>
            </a:extLst>
          </p:cNvPr>
          <p:cNvSpPr txBox="1">
            <a:spLocks/>
          </p:cNvSpPr>
          <p:nvPr/>
        </p:nvSpPr>
        <p:spPr>
          <a:xfrm>
            <a:off x="19762688" y="5854891"/>
            <a:ext cx="18101044" cy="6731586"/>
          </a:xfrm>
          <a:prstGeom prst="rect">
            <a:avLst/>
          </a:prstGeom>
        </p:spPr>
        <p:txBody>
          <a:bodyPr wrap="square" anchor="t">
            <a:spAutoFit/>
          </a:bodyPr>
          <a:lstStyle>
            <a:lvl1pPr algn="l" defTabSz="219456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056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>
              <a:lnSpc>
                <a:spcPct val="150000"/>
              </a:lnSpc>
            </a:pPr>
            <a:r>
              <a:rPr lang="en-US" sz="9999" b="1" dirty="0">
                <a:ea typeface="Roboto" panose="02000000000000000000" pitchFamily="2" charset="0"/>
              </a:rPr>
              <a:t>Main finding goes here</a:t>
            </a:r>
            <a:r>
              <a:rPr lang="en-US" sz="9999" dirty="0">
                <a:ea typeface="Roboto" panose="02000000000000000000" pitchFamily="2" charset="0"/>
              </a:rPr>
              <a:t>, translated into plain English-</a:t>
            </a:r>
            <a:r>
              <a:rPr lang="en-US" sz="9999" b="1" dirty="0">
                <a:ea typeface="Roboto" panose="02000000000000000000" pitchFamily="2" charset="0"/>
              </a:rPr>
              <a:t>emphasize</a:t>
            </a:r>
            <a:r>
              <a:rPr lang="en-US" sz="9999" dirty="0">
                <a:ea typeface="Roboto" panose="02000000000000000000" pitchFamily="2" charset="0"/>
              </a:rPr>
              <a:t> </a:t>
            </a:r>
            <a:r>
              <a:rPr lang="en-US" sz="9999" b="1" dirty="0">
                <a:ea typeface="Roboto" panose="02000000000000000000" pitchFamily="2" charset="0"/>
              </a:rPr>
              <a:t>important</a:t>
            </a:r>
            <a:r>
              <a:rPr lang="en-US" sz="9999" dirty="0">
                <a:ea typeface="Roboto" panose="02000000000000000000" pitchFamily="2" charset="0"/>
              </a:rPr>
              <a:t> words.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30EA1B2-9E8C-4EB6-8AC4-A5F5F0095DC0}"/>
              </a:ext>
            </a:extLst>
          </p:cNvPr>
          <p:cNvSpPr txBox="1"/>
          <p:nvPr/>
        </p:nvSpPr>
        <p:spPr>
          <a:xfrm>
            <a:off x="660728" y="540288"/>
            <a:ext cx="37332528" cy="1398638"/>
          </a:xfrm>
          <a:prstGeom prst="rect">
            <a:avLst/>
          </a:prstGeom>
          <a:noFill/>
        </p:spPr>
        <p:txBody>
          <a:bodyPr wrap="square" lIns="43991" tIns="21996" rIns="43991" bIns="21996" rtlCol="0">
            <a:spAutoFit/>
          </a:bodyPr>
          <a:lstStyle/>
          <a:p>
            <a:r>
              <a:rPr lang="en-US" sz="8800" b="1" dirty="0">
                <a:solidFill>
                  <a:srgbClr val="FFCD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Title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000CB344-456D-416D-96AE-6C275EDB33B5}"/>
              </a:ext>
            </a:extLst>
          </p:cNvPr>
          <p:cNvSpPr/>
          <p:nvPr/>
        </p:nvSpPr>
        <p:spPr>
          <a:xfrm>
            <a:off x="638734" y="3744446"/>
            <a:ext cx="37356996" cy="13231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399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Author</a:t>
            </a:r>
          </a:p>
          <a:p>
            <a:r>
              <a:rPr lang="en-US" sz="3599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Institution / Affiliations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C210611-08FE-4041-A637-592E9658A62B}"/>
              </a:ext>
            </a:extLst>
          </p:cNvPr>
          <p:cNvSpPr txBox="1"/>
          <p:nvPr/>
        </p:nvSpPr>
        <p:spPr>
          <a:xfrm>
            <a:off x="660730" y="6639470"/>
            <a:ext cx="17981383" cy="932563"/>
          </a:xfrm>
          <a:prstGeom prst="rect">
            <a:avLst/>
          </a:prstGeom>
          <a:noFill/>
        </p:spPr>
        <p:txBody>
          <a:bodyPr wrap="square" lIns="100584" tIns="50292" rIns="100584" bIns="50292" rtlCol="0">
            <a:spAutoFit/>
          </a:bodyPr>
          <a:lstStyle/>
          <a:p>
            <a:pPr>
              <a:spcBef>
                <a:spcPts val="1320"/>
              </a:spcBef>
            </a:pPr>
            <a:r>
              <a:rPr lang="en-US" sz="5400" b="1" dirty="0">
                <a:latin typeface="Arial" panose="020B0604020202020204" pitchFamily="34" charset="0"/>
                <a:cs typeface="Arial" panose="020B0604020202020204" pitchFamily="34" charset="0"/>
              </a:rPr>
              <a:t>Header</a:t>
            </a:r>
            <a:endParaRPr lang="en-US" sz="3599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CD9A628-5E20-4C26-97A2-21A4A6F16A78}"/>
              </a:ext>
            </a:extLst>
          </p:cNvPr>
          <p:cNvSpPr txBox="1"/>
          <p:nvPr/>
        </p:nvSpPr>
        <p:spPr>
          <a:xfrm>
            <a:off x="660728" y="7880546"/>
            <a:ext cx="179813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Text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8BEE7AC4-CBA9-43D1-A30B-EE0570E7F439}"/>
              </a:ext>
            </a:extLst>
          </p:cNvPr>
          <p:cNvSpPr txBox="1"/>
          <p:nvPr/>
        </p:nvSpPr>
        <p:spPr>
          <a:xfrm>
            <a:off x="660730" y="13482783"/>
            <a:ext cx="17981383" cy="932563"/>
          </a:xfrm>
          <a:prstGeom prst="rect">
            <a:avLst/>
          </a:prstGeom>
          <a:noFill/>
        </p:spPr>
        <p:txBody>
          <a:bodyPr wrap="square" lIns="100584" tIns="50292" rIns="100584" bIns="50292" rtlCol="0">
            <a:spAutoFit/>
          </a:bodyPr>
          <a:lstStyle/>
          <a:p>
            <a:pPr>
              <a:spcBef>
                <a:spcPts val="1320"/>
              </a:spcBef>
            </a:pPr>
            <a:r>
              <a:rPr lang="en-US" sz="5400" b="1" dirty="0">
                <a:latin typeface="Arial" panose="020B0604020202020204" pitchFamily="34" charset="0"/>
                <a:cs typeface="Arial" panose="020B0604020202020204" pitchFamily="34" charset="0"/>
              </a:rPr>
              <a:t>Header</a:t>
            </a:r>
            <a:endParaRPr lang="en-US" sz="3599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F9926542-5C1D-4F5B-B15D-9B3F5FBE9F19}"/>
              </a:ext>
            </a:extLst>
          </p:cNvPr>
          <p:cNvSpPr txBox="1"/>
          <p:nvPr/>
        </p:nvSpPr>
        <p:spPr>
          <a:xfrm>
            <a:off x="660728" y="14723859"/>
            <a:ext cx="179813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Text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8E5A42FE-84C4-402E-B9F8-6E1B8E71E70B}"/>
              </a:ext>
            </a:extLst>
          </p:cNvPr>
          <p:cNvSpPr txBox="1"/>
          <p:nvPr/>
        </p:nvSpPr>
        <p:spPr>
          <a:xfrm>
            <a:off x="680400" y="21567172"/>
            <a:ext cx="17981383" cy="932563"/>
          </a:xfrm>
          <a:prstGeom prst="rect">
            <a:avLst/>
          </a:prstGeom>
          <a:noFill/>
        </p:spPr>
        <p:txBody>
          <a:bodyPr wrap="square" lIns="100584" tIns="50292" rIns="100584" bIns="50292" rtlCol="0">
            <a:spAutoFit/>
          </a:bodyPr>
          <a:lstStyle/>
          <a:p>
            <a:pPr>
              <a:spcBef>
                <a:spcPts val="1320"/>
              </a:spcBef>
            </a:pPr>
            <a:r>
              <a:rPr lang="en-US" sz="5400" b="1" dirty="0">
                <a:latin typeface="Arial" panose="020B0604020202020204" pitchFamily="34" charset="0"/>
                <a:cs typeface="Arial" panose="020B0604020202020204" pitchFamily="34" charset="0"/>
              </a:rPr>
              <a:t>Header</a:t>
            </a:r>
            <a:endParaRPr lang="en-US" sz="3599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2B3CDAC7-94B9-4088-BADC-FB7E0825372C}"/>
              </a:ext>
            </a:extLst>
          </p:cNvPr>
          <p:cNvSpPr txBox="1"/>
          <p:nvPr/>
        </p:nvSpPr>
        <p:spPr>
          <a:xfrm>
            <a:off x="680399" y="22808249"/>
            <a:ext cx="179813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Text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5F30C032-082C-49E2-88DE-22DDE277FFB1}"/>
              </a:ext>
            </a:extLst>
          </p:cNvPr>
          <p:cNvSpPr txBox="1"/>
          <p:nvPr/>
        </p:nvSpPr>
        <p:spPr>
          <a:xfrm>
            <a:off x="680400" y="29651561"/>
            <a:ext cx="17981383" cy="932563"/>
          </a:xfrm>
          <a:prstGeom prst="rect">
            <a:avLst/>
          </a:prstGeom>
          <a:noFill/>
        </p:spPr>
        <p:txBody>
          <a:bodyPr wrap="square" lIns="100584" tIns="50292" rIns="100584" bIns="50292" rtlCol="0">
            <a:spAutoFit/>
          </a:bodyPr>
          <a:lstStyle/>
          <a:p>
            <a:pPr>
              <a:spcBef>
                <a:spcPts val="1320"/>
              </a:spcBef>
            </a:pPr>
            <a:r>
              <a:rPr lang="en-US" sz="5400" b="1" dirty="0">
                <a:latin typeface="Arial" panose="020B0604020202020204" pitchFamily="34" charset="0"/>
                <a:cs typeface="Arial" panose="020B0604020202020204" pitchFamily="34" charset="0"/>
              </a:rPr>
              <a:t>Header</a:t>
            </a:r>
            <a:endParaRPr lang="en-US" sz="3599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A4CD406C-D8FB-4E35-981C-BD471BAB34CB}"/>
              </a:ext>
            </a:extLst>
          </p:cNvPr>
          <p:cNvSpPr txBox="1"/>
          <p:nvPr/>
        </p:nvSpPr>
        <p:spPr>
          <a:xfrm>
            <a:off x="680399" y="30892638"/>
            <a:ext cx="179813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Text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209945D7-CD5F-46A3-8466-ED9429328856}"/>
              </a:ext>
            </a:extLst>
          </p:cNvPr>
          <p:cNvSpPr/>
          <p:nvPr/>
        </p:nvSpPr>
        <p:spPr>
          <a:xfrm>
            <a:off x="19743020" y="21601241"/>
            <a:ext cx="18120713" cy="12689889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84" dirty="0"/>
          </a:p>
        </p:txBody>
      </p:sp>
      <p:sp>
        <p:nvSpPr>
          <p:cNvPr id="36" name="Rectangle: Rounded Corners 35">
            <a:extLst>
              <a:ext uri="{FF2B5EF4-FFF2-40B4-BE49-F238E27FC236}">
                <a16:creationId xmlns:a16="http://schemas.microsoft.com/office/drawing/2014/main" id="{8047B5E9-ADAB-45B6-BD94-D1E87A474758}"/>
              </a:ext>
            </a:extLst>
          </p:cNvPr>
          <p:cNvSpPr/>
          <p:nvPr/>
        </p:nvSpPr>
        <p:spPr>
          <a:xfrm>
            <a:off x="19932285" y="36055054"/>
            <a:ext cx="1955765" cy="1955765"/>
          </a:xfrm>
          <a:prstGeom prst="roundRect">
            <a:avLst>
              <a:gd name="adj" fmla="val 8848"/>
            </a:avLst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84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618B08B5-E7E8-4CF2-B09D-8FC806F3DD27}"/>
              </a:ext>
            </a:extLst>
          </p:cNvPr>
          <p:cNvSpPr txBox="1"/>
          <p:nvPr/>
        </p:nvSpPr>
        <p:spPr>
          <a:xfrm>
            <a:off x="20130559" y="36395566"/>
            <a:ext cx="155921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INSERT QR CODE HERE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5BB35E0A-7A1E-4B3B-AABE-24A084641CC0}"/>
              </a:ext>
            </a:extLst>
          </p:cNvPr>
          <p:cNvSpPr txBox="1"/>
          <p:nvPr/>
        </p:nvSpPr>
        <p:spPr>
          <a:xfrm>
            <a:off x="20750687" y="27036387"/>
            <a:ext cx="1641199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/>
              <a:t>This box is scalable/removable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E13002D-11DB-4849-84D6-ED35ACB53E5B}"/>
              </a:ext>
            </a:extLst>
          </p:cNvPr>
          <p:cNvSpPr txBox="1"/>
          <p:nvPr/>
        </p:nvSpPr>
        <p:spPr>
          <a:xfrm>
            <a:off x="22107507" y="36628193"/>
            <a:ext cx="112125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Contact Info</a:t>
            </a:r>
          </a:p>
        </p:txBody>
      </p:sp>
    </p:spTree>
    <p:extLst>
      <p:ext uri="{BB962C8B-B14F-4D97-AF65-F5344CB8AC3E}">
        <p14:creationId xmlns:p14="http://schemas.microsoft.com/office/powerpoint/2010/main" val="12524231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1679</TotalTime>
  <Words>37</Words>
  <Application>Microsoft Macintosh PowerPoint</Application>
  <PresentationFormat>Custom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Armstrong, Ann M</dc:creator>
  <cp:lastModifiedBy>Microsoft Office User</cp:lastModifiedBy>
  <cp:revision>24</cp:revision>
  <dcterms:created xsi:type="dcterms:W3CDTF">2021-03-10T15:50:46Z</dcterms:created>
  <dcterms:modified xsi:type="dcterms:W3CDTF">2022-03-31T21:02:08Z</dcterms:modified>
</cp:coreProperties>
</file>