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84048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05" autoAdjust="0"/>
    <p:restoredTop sz="94660"/>
  </p:normalViewPr>
  <p:slideViewPr>
    <p:cSldViewPr snapToGrid="0">
      <p:cViewPr varScale="1">
        <p:scale>
          <a:sx n="36" d="100"/>
          <a:sy n="36" d="100"/>
        </p:scale>
        <p:origin x="179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6285233"/>
            <a:ext cx="32644080" cy="13370560"/>
          </a:xfrm>
          <a:prstGeom prst="rect">
            <a:avLst/>
          </a:prstGeo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0171413"/>
            <a:ext cx="28803600" cy="92722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6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4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2044700"/>
            <a:ext cx="8281035" cy="3254629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2044700"/>
            <a:ext cx="24363045" cy="325462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4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2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9574541"/>
            <a:ext cx="33124140" cy="15975327"/>
          </a:xfrm>
          <a:prstGeom prst="rect">
            <a:avLst/>
          </a:prstGeo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5701001"/>
            <a:ext cx="33124140" cy="84010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4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10223500"/>
            <a:ext cx="16322040" cy="243674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10223500"/>
            <a:ext cx="16322040" cy="243674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6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044708"/>
            <a:ext cx="33124140" cy="742315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9414513"/>
            <a:ext cx="16247028" cy="46139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4028420"/>
            <a:ext cx="16247028" cy="206336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9414513"/>
            <a:ext cx="16327042" cy="46139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4028420"/>
            <a:ext cx="16327042" cy="206336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6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4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5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5529588"/>
            <a:ext cx="19442430" cy="27292300"/>
          </a:xfrm>
          <a:prstGeom prst="rect">
            <a:avLst/>
          </a:prstGeo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8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5529588"/>
            <a:ext cx="19442430" cy="272923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0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AEF995D-B5D8-440B-8DE8-2EE16D15BA88}"/>
              </a:ext>
            </a:extLst>
          </p:cNvPr>
          <p:cNvSpPr/>
          <p:nvPr userDrawn="1"/>
        </p:nvSpPr>
        <p:spPr>
          <a:xfrm>
            <a:off x="0" y="0"/>
            <a:ext cx="38404800" cy="53041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</p:spTree>
    <p:extLst>
      <p:ext uri="{BB962C8B-B14F-4D97-AF65-F5344CB8AC3E}">
        <p14:creationId xmlns:p14="http://schemas.microsoft.com/office/powerpoint/2010/main" val="323769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C4212F5-2FF1-405E-AF64-BAF04346F880}"/>
              </a:ext>
            </a:extLst>
          </p:cNvPr>
          <p:cNvSpPr/>
          <p:nvPr/>
        </p:nvSpPr>
        <p:spPr>
          <a:xfrm>
            <a:off x="19202400" y="5305120"/>
            <a:ext cx="19202400" cy="33099679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98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B6DE3E-CC0D-47E3-9223-8193FEB84797}"/>
              </a:ext>
            </a:extLst>
          </p:cNvPr>
          <p:cNvSpPr/>
          <p:nvPr/>
        </p:nvSpPr>
        <p:spPr>
          <a:xfrm>
            <a:off x="31174420" y="35061636"/>
            <a:ext cx="6631350" cy="33431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4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3DD7DD7D-CF4F-47E9-A25B-551D5AB99E11}"/>
              </a:ext>
            </a:extLst>
          </p:cNvPr>
          <p:cNvSpPr txBox="1">
            <a:spLocks/>
          </p:cNvSpPr>
          <p:nvPr/>
        </p:nvSpPr>
        <p:spPr>
          <a:xfrm>
            <a:off x="19762688" y="5854891"/>
            <a:ext cx="18101044" cy="6731586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 defTabSz="21945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56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9999" b="1" dirty="0">
                <a:ea typeface="Roboto" panose="02000000000000000000" pitchFamily="2" charset="0"/>
              </a:rPr>
              <a:t>Main finding goes here</a:t>
            </a:r>
            <a:r>
              <a:rPr lang="en-US" sz="9999" dirty="0">
                <a:ea typeface="Roboto" panose="02000000000000000000" pitchFamily="2" charset="0"/>
              </a:rPr>
              <a:t>, translated into plain English-</a:t>
            </a:r>
            <a:r>
              <a:rPr lang="en-US" sz="9999" b="1" dirty="0">
                <a:ea typeface="Roboto" panose="02000000000000000000" pitchFamily="2" charset="0"/>
              </a:rPr>
              <a:t>emphasize</a:t>
            </a:r>
            <a:r>
              <a:rPr lang="en-US" sz="9999" dirty="0">
                <a:ea typeface="Roboto" panose="02000000000000000000" pitchFamily="2" charset="0"/>
              </a:rPr>
              <a:t> </a:t>
            </a:r>
            <a:r>
              <a:rPr lang="en-US" sz="9999" b="1" dirty="0">
                <a:ea typeface="Roboto" panose="02000000000000000000" pitchFamily="2" charset="0"/>
              </a:rPr>
              <a:t>important</a:t>
            </a:r>
            <a:r>
              <a:rPr lang="en-US" sz="9999" dirty="0">
                <a:ea typeface="Roboto" panose="02000000000000000000" pitchFamily="2" charset="0"/>
              </a:rPr>
              <a:t> words.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0EA1B2-9E8C-4EB6-8AC4-A5F5F0095DC0}"/>
              </a:ext>
            </a:extLst>
          </p:cNvPr>
          <p:cNvSpPr txBox="1"/>
          <p:nvPr/>
        </p:nvSpPr>
        <p:spPr>
          <a:xfrm>
            <a:off x="660728" y="540288"/>
            <a:ext cx="37332528" cy="1398638"/>
          </a:xfrm>
          <a:prstGeom prst="rect">
            <a:avLst/>
          </a:prstGeom>
          <a:noFill/>
        </p:spPr>
        <p:txBody>
          <a:bodyPr wrap="square" lIns="43991" tIns="21996" rIns="43991" bIns="21996" rtlCol="0">
            <a:spAutoFit/>
          </a:bodyPr>
          <a:lstStyle/>
          <a:p>
            <a:r>
              <a:rPr lang="en-US" sz="8800" b="1" dirty="0">
                <a:solidFill>
                  <a:srgbClr val="FFC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0CB344-456D-416D-96AE-6C275EDB33B5}"/>
              </a:ext>
            </a:extLst>
          </p:cNvPr>
          <p:cNvSpPr/>
          <p:nvPr/>
        </p:nvSpPr>
        <p:spPr>
          <a:xfrm>
            <a:off x="638734" y="3744446"/>
            <a:ext cx="37356996" cy="1323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3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</a:p>
          <a:p>
            <a:r>
              <a:rPr lang="en-US" sz="35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/ Affiliations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210611-08FE-4041-A637-592E9658A62B}"/>
              </a:ext>
            </a:extLst>
          </p:cNvPr>
          <p:cNvSpPr txBox="1"/>
          <p:nvPr/>
        </p:nvSpPr>
        <p:spPr>
          <a:xfrm>
            <a:off x="660730" y="6639470"/>
            <a:ext cx="17981383" cy="932563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>
              <a:spcBef>
                <a:spcPts val="1320"/>
              </a:spcBef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endParaRPr lang="en-US" sz="35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9A628-5E20-4C26-97A2-21A4A6F16A78}"/>
              </a:ext>
            </a:extLst>
          </p:cNvPr>
          <p:cNvSpPr txBox="1"/>
          <p:nvPr/>
        </p:nvSpPr>
        <p:spPr>
          <a:xfrm>
            <a:off x="660728" y="7880546"/>
            <a:ext cx="17981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Text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EE7AC4-CBA9-43D1-A30B-EE0570E7F439}"/>
              </a:ext>
            </a:extLst>
          </p:cNvPr>
          <p:cNvSpPr txBox="1"/>
          <p:nvPr/>
        </p:nvSpPr>
        <p:spPr>
          <a:xfrm>
            <a:off x="660730" y="13482783"/>
            <a:ext cx="17981383" cy="932563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>
              <a:spcBef>
                <a:spcPts val="1320"/>
              </a:spcBef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endParaRPr lang="en-US" sz="35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9926542-5C1D-4F5B-B15D-9B3F5FBE9F19}"/>
              </a:ext>
            </a:extLst>
          </p:cNvPr>
          <p:cNvSpPr txBox="1"/>
          <p:nvPr/>
        </p:nvSpPr>
        <p:spPr>
          <a:xfrm>
            <a:off x="660728" y="14723859"/>
            <a:ext cx="17981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Text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5A42FE-84C4-402E-B9F8-6E1B8E71E70B}"/>
              </a:ext>
            </a:extLst>
          </p:cNvPr>
          <p:cNvSpPr txBox="1"/>
          <p:nvPr/>
        </p:nvSpPr>
        <p:spPr>
          <a:xfrm>
            <a:off x="680400" y="21567172"/>
            <a:ext cx="17981383" cy="932563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>
              <a:spcBef>
                <a:spcPts val="1320"/>
              </a:spcBef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endParaRPr lang="en-US" sz="35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3CDAC7-94B9-4088-BADC-FB7E0825372C}"/>
              </a:ext>
            </a:extLst>
          </p:cNvPr>
          <p:cNvSpPr txBox="1"/>
          <p:nvPr/>
        </p:nvSpPr>
        <p:spPr>
          <a:xfrm>
            <a:off x="680399" y="22808249"/>
            <a:ext cx="17981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Text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F30C032-082C-49E2-88DE-22DDE277FFB1}"/>
              </a:ext>
            </a:extLst>
          </p:cNvPr>
          <p:cNvSpPr txBox="1"/>
          <p:nvPr/>
        </p:nvSpPr>
        <p:spPr>
          <a:xfrm>
            <a:off x="680400" y="29651561"/>
            <a:ext cx="17981383" cy="932563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>
              <a:spcBef>
                <a:spcPts val="1320"/>
              </a:spcBef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endParaRPr lang="en-US" sz="35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CD406C-D8FB-4E35-981C-BD471BAB34CB}"/>
              </a:ext>
            </a:extLst>
          </p:cNvPr>
          <p:cNvSpPr txBox="1"/>
          <p:nvPr/>
        </p:nvSpPr>
        <p:spPr>
          <a:xfrm>
            <a:off x="680399" y="30892638"/>
            <a:ext cx="17981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Text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09945D7-CD5F-46A3-8466-ED9429328856}"/>
              </a:ext>
            </a:extLst>
          </p:cNvPr>
          <p:cNvSpPr/>
          <p:nvPr/>
        </p:nvSpPr>
        <p:spPr>
          <a:xfrm>
            <a:off x="19743020" y="21601241"/>
            <a:ext cx="18120713" cy="1268988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4" dirty="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047B5E9-ADAB-45B6-BD94-D1E87A474758}"/>
              </a:ext>
            </a:extLst>
          </p:cNvPr>
          <p:cNvSpPr/>
          <p:nvPr/>
        </p:nvSpPr>
        <p:spPr>
          <a:xfrm>
            <a:off x="19932285" y="36055054"/>
            <a:ext cx="1955765" cy="1955765"/>
          </a:xfrm>
          <a:prstGeom prst="roundRect">
            <a:avLst>
              <a:gd name="adj" fmla="val 8848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4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8B08B5-E7E8-4CF2-B09D-8FC806F3DD27}"/>
              </a:ext>
            </a:extLst>
          </p:cNvPr>
          <p:cNvSpPr txBox="1"/>
          <p:nvPr/>
        </p:nvSpPr>
        <p:spPr>
          <a:xfrm>
            <a:off x="20130559" y="36395566"/>
            <a:ext cx="1559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INSERT QR CODE HERE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B35E0A-7A1E-4B3B-AABE-24A084641CC0}"/>
              </a:ext>
            </a:extLst>
          </p:cNvPr>
          <p:cNvSpPr txBox="1"/>
          <p:nvPr/>
        </p:nvSpPr>
        <p:spPr>
          <a:xfrm>
            <a:off x="20750687" y="27036387"/>
            <a:ext cx="1641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This box is scalable/removable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13002D-11DB-4849-84D6-ED35ACB53E5B}"/>
              </a:ext>
            </a:extLst>
          </p:cNvPr>
          <p:cNvSpPr txBox="1"/>
          <p:nvPr/>
        </p:nvSpPr>
        <p:spPr>
          <a:xfrm>
            <a:off x="22107507" y="36628193"/>
            <a:ext cx="1121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Contact Info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34B82B-DBF4-5142-A695-A31F9C4A2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0007" y="35281092"/>
            <a:ext cx="5980176" cy="281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23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1680</TotalTime>
  <Words>37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Armstrong, Ann M</dc:creator>
  <cp:lastModifiedBy>Microsoft Office User</cp:lastModifiedBy>
  <cp:revision>25</cp:revision>
  <dcterms:created xsi:type="dcterms:W3CDTF">2021-03-10T15:50:46Z</dcterms:created>
  <dcterms:modified xsi:type="dcterms:W3CDTF">2022-03-31T21:15:20Z</dcterms:modified>
</cp:coreProperties>
</file>