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4660"/>
  </p:normalViewPr>
  <p:slideViewPr>
    <p:cSldViewPr snapToGrid="0">
      <p:cViewPr varScale="1">
        <p:scale>
          <a:sx n="34" d="100"/>
          <a:sy n="34" d="100"/>
        </p:scale>
        <p:origin x="290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4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2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07CD72-EFFA-4C0B-B020-498D98F1C28E}"/>
              </a:ext>
            </a:extLst>
          </p:cNvPr>
          <p:cNvSpPr/>
          <p:nvPr userDrawn="1"/>
        </p:nvSpPr>
        <p:spPr>
          <a:xfrm>
            <a:off x="0" y="5304158"/>
            <a:ext cx="38404800" cy="58864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9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F995D-B5D8-440B-8DE8-2EE16D15BA88}"/>
              </a:ext>
            </a:extLst>
          </p:cNvPr>
          <p:cNvSpPr/>
          <p:nvPr userDrawn="1"/>
        </p:nvSpPr>
        <p:spPr>
          <a:xfrm>
            <a:off x="0" y="0"/>
            <a:ext cx="38404800" cy="53041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32F99-C096-46BE-9767-AE6FB2EA8DF0}"/>
              </a:ext>
            </a:extLst>
          </p:cNvPr>
          <p:cNvSpPr/>
          <p:nvPr userDrawn="1"/>
        </p:nvSpPr>
        <p:spPr>
          <a:xfrm>
            <a:off x="0" y="37837503"/>
            <a:ext cx="38404800" cy="58864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9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30EA1B2-9E8C-4EB6-8AC4-A5F5F0095DC0}"/>
              </a:ext>
            </a:extLst>
          </p:cNvPr>
          <p:cNvSpPr txBox="1"/>
          <p:nvPr/>
        </p:nvSpPr>
        <p:spPr>
          <a:xfrm>
            <a:off x="660728" y="393984"/>
            <a:ext cx="37332528" cy="1398638"/>
          </a:xfrm>
          <a:prstGeom prst="rect">
            <a:avLst/>
          </a:prstGeom>
          <a:noFill/>
        </p:spPr>
        <p:txBody>
          <a:bodyPr wrap="square" lIns="43991" tIns="21996" rIns="43991" bIns="21996" rtlCol="0">
            <a:spAutoFit/>
          </a:bodyPr>
          <a:lstStyle/>
          <a:p>
            <a:pPr algn="ctr"/>
            <a:r>
              <a:rPr lang="en-US" sz="8800" b="1" dirty="0">
                <a:solidFill>
                  <a:srgbClr val="FFC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0CB344-456D-416D-96AE-6C275EDB33B5}"/>
              </a:ext>
            </a:extLst>
          </p:cNvPr>
          <p:cNvSpPr/>
          <p:nvPr/>
        </p:nvSpPr>
        <p:spPr>
          <a:xfrm>
            <a:off x="638734" y="2868146"/>
            <a:ext cx="37356996" cy="2000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endParaRPr lang="en-US" sz="4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5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/ Affiliations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210611-08FE-4041-A637-592E9658A62B}"/>
              </a:ext>
            </a:extLst>
          </p:cNvPr>
          <p:cNvSpPr txBox="1"/>
          <p:nvPr/>
        </p:nvSpPr>
        <p:spPr>
          <a:xfrm>
            <a:off x="660731" y="6639470"/>
            <a:ext cx="9141854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9A628-5E20-4C26-97A2-21A4A6F16A78}"/>
              </a:ext>
            </a:extLst>
          </p:cNvPr>
          <p:cNvSpPr txBox="1"/>
          <p:nvPr/>
        </p:nvSpPr>
        <p:spPr>
          <a:xfrm>
            <a:off x="660729" y="7880546"/>
            <a:ext cx="9141854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dirty="0"/>
              <a:t>Text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EE7AC4-CBA9-43D1-A30B-EE0570E7F439}"/>
              </a:ext>
            </a:extLst>
          </p:cNvPr>
          <p:cNvSpPr txBox="1"/>
          <p:nvPr/>
        </p:nvSpPr>
        <p:spPr>
          <a:xfrm>
            <a:off x="660731" y="22660649"/>
            <a:ext cx="9141854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926542-5C1D-4F5B-B15D-9B3F5FBE9F19}"/>
              </a:ext>
            </a:extLst>
          </p:cNvPr>
          <p:cNvSpPr txBox="1"/>
          <p:nvPr/>
        </p:nvSpPr>
        <p:spPr>
          <a:xfrm>
            <a:off x="660729" y="23901725"/>
            <a:ext cx="9098262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dirty="0"/>
              <a:t>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5A42FE-84C4-402E-B9F8-6E1B8E71E70B}"/>
              </a:ext>
            </a:extLst>
          </p:cNvPr>
          <p:cNvSpPr txBox="1"/>
          <p:nvPr/>
        </p:nvSpPr>
        <p:spPr>
          <a:xfrm>
            <a:off x="10348085" y="6553171"/>
            <a:ext cx="17708632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 algn="ctr"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30C032-082C-49E2-88DE-22DDE277FFB1}"/>
              </a:ext>
            </a:extLst>
          </p:cNvPr>
          <p:cNvSpPr txBox="1"/>
          <p:nvPr/>
        </p:nvSpPr>
        <p:spPr>
          <a:xfrm>
            <a:off x="28753379" y="6605574"/>
            <a:ext cx="9239878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CD406C-D8FB-4E35-981C-BD471BAB34CB}"/>
              </a:ext>
            </a:extLst>
          </p:cNvPr>
          <p:cNvSpPr txBox="1"/>
          <p:nvPr/>
        </p:nvSpPr>
        <p:spPr>
          <a:xfrm>
            <a:off x="28753378" y="7846651"/>
            <a:ext cx="923987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dirty="0"/>
              <a:t>Text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1F31A6-DF28-4074-9A94-5A6903029842}"/>
              </a:ext>
            </a:extLst>
          </p:cNvPr>
          <p:cNvCxnSpPr/>
          <p:nvPr/>
        </p:nvCxnSpPr>
        <p:spPr>
          <a:xfrm>
            <a:off x="28083934" y="6791870"/>
            <a:ext cx="0" cy="3071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95CDEBD-1F74-4801-9B5F-6900B93F1400}"/>
              </a:ext>
            </a:extLst>
          </p:cNvPr>
          <p:cNvSpPr txBox="1"/>
          <p:nvPr/>
        </p:nvSpPr>
        <p:spPr>
          <a:xfrm>
            <a:off x="28753378" y="17994900"/>
            <a:ext cx="9239878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7B721C-2EE5-48EE-8DEE-B67ECB922B36}"/>
              </a:ext>
            </a:extLst>
          </p:cNvPr>
          <p:cNvSpPr txBox="1"/>
          <p:nvPr/>
        </p:nvSpPr>
        <p:spPr>
          <a:xfrm>
            <a:off x="28753377" y="19235977"/>
            <a:ext cx="923987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dirty="0"/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361A7D-24C5-410B-8D76-CC792E5AF0B3}"/>
              </a:ext>
            </a:extLst>
          </p:cNvPr>
          <p:cNvSpPr txBox="1"/>
          <p:nvPr/>
        </p:nvSpPr>
        <p:spPr>
          <a:xfrm>
            <a:off x="28504195" y="29231965"/>
            <a:ext cx="9239878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3FCBFB-0E1F-429C-8DCA-F147E141ED2D}"/>
              </a:ext>
            </a:extLst>
          </p:cNvPr>
          <p:cNvSpPr txBox="1"/>
          <p:nvPr/>
        </p:nvSpPr>
        <p:spPr>
          <a:xfrm>
            <a:off x="28504194" y="30473042"/>
            <a:ext cx="9239878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99" dirty="0"/>
              <a:t>Text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EB2A13F-4DAC-494D-A838-4F5749B21D86}"/>
              </a:ext>
            </a:extLst>
          </p:cNvPr>
          <p:cNvCxnSpPr/>
          <p:nvPr/>
        </p:nvCxnSpPr>
        <p:spPr>
          <a:xfrm>
            <a:off x="10342034" y="6791870"/>
            <a:ext cx="0" cy="30715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356B480-B35B-42F7-8699-653E45FBD71A}"/>
              </a:ext>
            </a:extLst>
          </p:cNvPr>
          <p:cNvSpPr/>
          <p:nvPr/>
        </p:nvSpPr>
        <p:spPr>
          <a:xfrm>
            <a:off x="33351538" y="3606697"/>
            <a:ext cx="4637112" cy="2213811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6F064F-C7F0-1B4C-BAB0-7859D29C6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9902" y="3960449"/>
            <a:ext cx="4023360" cy="117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2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1686</TotalTime>
  <Words>16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Microsoft Office User</cp:lastModifiedBy>
  <cp:revision>23</cp:revision>
  <dcterms:created xsi:type="dcterms:W3CDTF">2021-03-10T15:50:46Z</dcterms:created>
  <dcterms:modified xsi:type="dcterms:W3CDTF">2022-03-31T20:37:53Z</dcterms:modified>
</cp:coreProperties>
</file>