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1pPr>
    <a:lvl2pPr marL="2194270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2pPr>
    <a:lvl3pPr marL="4388538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3pPr>
    <a:lvl4pPr marL="6582809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4pPr>
    <a:lvl5pPr marL="8777078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5pPr>
    <a:lvl6pPr marL="10971347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6pPr>
    <a:lvl7pPr marL="13165616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7pPr>
    <a:lvl8pPr marL="15359887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8pPr>
    <a:lvl9pPr marL="17554156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7" userDrawn="1">
          <p15:clr>
            <a:srgbClr val="A4A3A4"/>
          </p15:clr>
        </p15:guide>
        <p15:guide id="2" pos="7843" userDrawn="1">
          <p15:clr>
            <a:srgbClr val="A4A3A4"/>
          </p15:clr>
        </p15:guide>
        <p15:guide id="3" pos="8309" userDrawn="1">
          <p15:clr>
            <a:srgbClr val="A4A3A4"/>
          </p15:clr>
        </p15:guide>
        <p15:guide id="4" pos="19807" userDrawn="1">
          <p15:clr>
            <a:srgbClr val="A4A3A4"/>
          </p15:clr>
        </p15:guide>
        <p15:guide id="5" pos="20273" userDrawn="1">
          <p15:clr>
            <a:srgbClr val="A4A3A4"/>
          </p15:clr>
        </p15:guide>
        <p15:guide id="6" pos="1931" userDrawn="1">
          <p15:clr>
            <a:srgbClr val="A4A3A4"/>
          </p15:clr>
        </p15:guide>
        <p15:guide id="7" pos="272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18" autoAdjust="0"/>
    <p:restoredTop sz="94660"/>
  </p:normalViewPr>
  <p:slideViewPr>
    <p:cSldViewPr snapToGrid="0" snapToObjects="1">
      <p:cViewPr varScale="1">
        <p:scale>
          <a:sx n="41" d="100"/>
          <a:sy n="41" d="100"/>
        </p:scale>
        <p:origin x="1280" y="280"/>
      </p:cViewPr>
      <p:guideLst>
        <p:guide orient="horz" pos="20417"/>
        <p:guide pos="7843"/>
        <p:guide pos="8309"/>
        <p:guide pos="19807"/>
        <p:guide pos="20273"/>
        <p:guide pos="1931"/>
        <p:guide pos="272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1"/>
            <a:ext cx="37307520" cy="7056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1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95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27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59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791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23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55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4"/>
            <a:ext cx="39502080" cy="2172462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4"/>
            <a:ext cx="39502080" cy="217246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121"/>
            <a:ext cx="37307520" cy="6537960"/>
          </a:xfrm>
          <a:prstGeom prst="rect">
            <a:avLst/>
          </a:prstGeom>
        </p:spPr>
        <p:txBody>
          <a:bodyPr anchor="t"/>
          <a:lstStyle>
            <a:lvl1pPr algn="l">
              <a:defRPr sz="187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225"/>
            <a:ext cx="37307520" cy="72008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80">
                <a:solidFill>
                  <a:schemeClr val="tx1">
                    <a:tint val="75000"/>
                  </a:schemeClr>
                </a:solidFill>
              </a:defRPr>
            </a:lvl1pPr>
            <a:lvl2pPr marL="2131875" indent="0">
              <a:buNone/>
              <a:defRPr sz="8320">
                <a:solidFill>
                  <a:schemeClr val="tx1">
                    <a:tint val="75000"/>
                  </a:schemeClr>
                </a:solidFill>
              </a:defRPr>
            </a:lvl2pPr>
            <a:lvl3pPr marL="4263751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3pPr>
            <a:lvl4pPr marL="6395627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4pPr>
            <a:lvl5pPr marL="8527503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5pPr>
            <a:lvl6pPr marL="10659377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6pPr>
            <a:lvl7pPr marL="12791252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7pPr>
            <a:lvl8pPr marL="14923129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8pPr>
            <a:lvl9pPr marL="17055004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4"/>
            <a:ext cx="19385280" cy="21724621"/>
          </a:xfrm>
          <a:prstGeom prst="rect">
            <a:avLst/>
          </a:prstGeom>
        </p:spPr>
        <p:txBody>
          <a:bodyPr/>
          <a:lstStyle>
            <a:lvl1pPr>
              <a:defRPr sz="13120"/>
            </a:lvl1pPr>
            <a:lvl2pPr>
              <a:defRPr sz="11200"/>
            </a:lvl2pPr>
            <a:lvl3pPr>
              <a:defRPr sz="9280"/>
            </a:lvl3pPr>
            <a:lvl4pPr>
              <a:defRPr sz="8320"/>
            </a:lvl4pPr>
            <a:lvl5pPr>
              <a:defRPr sz="8320"/>
            </a:lvl5pPr>
            <a:lvl6pPr>
              <a:defRPr sz="8320"/>
            </a:lvl6pPr>
            <a:lvl7pPr>
              <a:defRPr sz="8320"/>
            </a:lvl7pPr>
            <a:lvl8pPr>
              <a:defRPr sz="8320"/>
            </a:lvl8pPr>
            <a:lvl9pPr>
              <a:defRPr sz="8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4"/>
            <a:ext cx="19385280" cy="21724621"/>
          </a:xfrm>
          <a:prstGeom prst="rect">
            <a:avLst/>
          </a:prstGeom>
        </p:spPr>
        <p:txBody>
          <a:bodyPr/>
          <a:lstStyle>
            <a:lvl1pPr>
              <a:defRPr sz="13120"/>
            </a:lvl1pPr>
            <a:lvl2pPr>
              <a:defRPr sz="11200"/>
            </a:lvl2pPr>
            <a:lvl3pPr>
              <a:defRPr sz="9280"/>
            </a:lvl3pPr>
            <a:lvl4pPr>
              <a:defRPr sz="8320"/>
            </a:lvl4pPr>
            <a:lvl5pPr>
              <a:defRPr sz="8320"/>
            </a:lvl5pPr>
            <a:lvl6pPr>
              <a:defRPr sz="8320"/>
            </a:lvl6pPr>
            <a:lvl7pPr>
              <a:defRPr sz="8320"/>
            </a:lvl7pPr>
            <a:lvl8pPr>
              <a:defRPr sz="8320"/>
            </a:lvl8pPr>
            <a:lvl9pPr>
              <a:defRPr sz="8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3" cy="30708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00" b="1"/>
            </a:lvl1pPr>
            <a:lvl2pPr marL="2131875" indent="0">
              <a:buNone/>
              <a:defRPr sz="9280" b="1"/>
            </a:lvl2pPr>
            <a:lvl3pPr marL="4263751" indent="0">
              <a:buNone/>
              <a:defRPr sz="8320" b="1"/>
            </a:lvl3pPr>
            <a:lvl4pPr marL="6395627" indent="0">
              <a:buNone/>
              <a:defRPr sz="7520" b="1"/>
            </a:lvl4pPr>
            <a:lvl5pPr marL="8527503" indent="0">
              <a:buNone/>
              <a:defRPr sz="7520" b="1"/>
            </a:lvl5pPr>
            <a:lvl6pPr marL="10659377" indent="0">
              <a:buNone/>
              <a:defRPr sz="7520" b="1"/>
            </a:lvl6pPr>
            <a:lvl7pPr marL="12791252" indent="0">
              <a:buNone/>
              <a:defRPr sz="7520" b="1"/>
            </a:lvl7pPr>
            <a:lvl8pPr marL="14923129" indent="0">
              <a:buNone/>
              <a:defRPr sz="7520" b="1"/>
            </a:lvl8pPr>
            <a:lvl9pPr marL="17055004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1"/>
          </a:xfrm>
          <a:prstGeom prst="rect">
            <a:avLst/>
          </a:prstGeom>
        </p:spPr>
        <p:txBody>
          <a:bodyPr/>
          <a:lstStyle>
            <a:lvl1pPr>
              <a:defRPr sz="11200"/>
            </a:lvl1pPr>
            <a:lvl2pPr>
              <a:defRPr sz="9280"/>
            </a:lvl2pPr>
            <a:lvl3pPr>
              <a:defRPr sz="8320"/>
            </a:lvl3pPr>
            <a:lvl4pPr>
              <a:defRPr sz="7520"/>
            </a:lvl4pPr>
            <a:lvl5pPr>
              <a:defRPr sz="7520"/>
            </a:lvl5pPr>
            <a:lvl6pPr>
              <a:defRPr sz="7520"/>
            </a:lvl6pPr>
            <a:lvl7pPr>
              <a:defRPr sz="7520"/>
            </a:lvl7pPr>
            <a:lvl8pPr>
              <a:defRPr sz="7520"/>
            </a:lvl8pPr>
            <a:lvl9pPr>
              <a:defRPr sz="75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7368542"/>
            <a:ext cx="19400520" cy="30708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00" b="1"/>
            </a:lvl1pPr>
            <a:lvl2pPr marL="2131875" indent="0">
              <a:buNone/>
              <a:defRPr sz="9280" b="1"/>
            </a:lvl2pPr>
            <a:lvl3pPr marL="4263751" indent="0">
              <a:buNone/>
              <a:defRPr sz="8320" b="1"/>
            </a:lvl3pPr>
            <a:lvl4pPr marL="6395627" indent="0">
              <a:buNone/>
              <a:defRPr sz="7520" b="1"/>
            </a:lvl4pPr>
            <a:lvl5pPr marL="8527503" indent="0">
              <a:buNone/>
              <a:defRPr sz="7520" b="1"/>
            </a:lvl5pPr>
            <a:lvl6pPr marL="10659377" indent="0">
              <a:buNone/>
              <a:defRPr sz="7520" b="1"/>
            </a:lvl6pPr>
            <a:lvl7pPr marL="12791252" indent="0">
              <a:buNone/>
              <a:defRPr sz="7520" b="1"/>
            </a:lvl7pPr>
            <a:lvl8pPr marL="14923129" indent="0">
              <a:buNone/>
              <a:defRPr sz="7520" b="1"/>
            </a:lvl8pPr>
            <a:lvl9pPr marL="17055004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0439401"/>
            <a:ext cx="19400520" cy="18966181"/>
          </a:xfrm>
          <a:prstGeom prst="rect">
            <a:avLst/>
          </a:prstGeom>
        </p:spPr>
        <p:txBody>
          <a:bodyPr/>
          <a:lstStyle>
            <a:lvl1pPr>
              <a:defRPr sz="11200"/>
            </a:lvl1pPr>
            <a:lvl2pPr>
              <a:defRPr sz="9280"/>
            </a:lvl2pPr>
            <a:lvl3pPr>
              <a:defRPr sz="8320"/>
            </a:lvl3pPr>
            <a:lvl4pPr>
              <a:defRPr sz="7520"/>
            </a:lvl4pPr>
            <a:lvl5pPr>
              <a:defRPr sz="7520"/>
            </a:lvl5pPr>
            <a:lvl6pPr>
              <a:defRPr sz="7520"/>
            </a:lvl6pPr>
            <a:lvl7pPr>
              <a:defRPr sz="7520"/>
            </a:lvl7pPr>
            <a:lvl8pPr>
              <a:defRPr sz="7520"/>
            </a:lvl8pPr>
            <a:lvl9pPr>
              <a:defRPr sz="75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3" cy="5577840"/>
          </a:xfrm>
          <a:prstGeom prst="rect">
            <a:avLst/>
          </a:prstGeom>
        </p:spPr>
        <p:txBody>
          <a:bodyPr anchor="b"/>
          <a:lstStyle>
            <a:lvl1pPr algn="l">
              <a:defRPr sz="92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1"/>
          </a:xfrm>
          <a:prstGeom prst="rect">
            <a:avLst/>
          </a:prstGeom>
        </p:spPr>
        <p:txBody>
          <a:bodyPr/>
          <a:lstStyle>
            <a:lvl1pPr>
              <a:defRPr sz="14881"/>
            </a:lvl1pPr>
            <a:lvl2pPr>
              <a:defRPr sz="13120"/>
            </a:lvl2pPr>
            <a:lvl3pPr>
              <a:defRPr sz="11200"/>
            </a:lvl3pPr>
            <a:lvl4pPr>
              <a:defRPr sz="9280"/>
            </a:lvl4pPr>
            <a:lvl5pPr>
              <a:defRPr sz="9280"/>
            </a:lvl5pPr>
            <a:lvl6pPr>
              <a:defRPr sz="9280"/>
            </a:lvl6pPr>
            <a:lvl7pPr>
              <a:defRPr sz="9280"/>
            </a:lvl7pPr>
            <a:lvl8pPr>
              <a:defRPr sz="9280"/>
            </a:lvl8pPr>
            <a:lvl9pPr>
              <a:defRPr sz="9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4"/>
            <a:ext cx="14439903" cy="22517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560"/>
            </a:lvl1pPr>
            <a:lvl2pPr marL="2131875" indent="0">
              <a:buNone/>
              <a:defRPr sz="5600"/>
            </a:lvl2pPr>
            <a:lvl3pPr marL="4263751" indent="0">
              <a:buNone/>
              <a:defRPr sz="4640"/>
            </a:lvl3pPr>
            <a:lvl4pPr marL="6395627" indent="0">
              <a:buNone/>
              <a:defRPr sz="4160"/>
            </a:lvl4pPr>
            <a:lvl5pPr marL="8527503" indent="0">
              <a:buNone/>
              <a:defRPr sz="4160"/>
            </a:lvl5pPr>
            <a:lvl6pPr marL="10659377" indent="0">
              <a:buNone/>
              <a:defRPr sz="4160"/>
            </a:lvl6pPr>
            <a:lvl7pPr marL="12791252" indent="0">
              <a:buNone/>
              <a:defRPr sz="4160"/>
            </a:lvl7pPr>
            <a:lvl8pPr marL="14923129" indent="0">
              <a:buNone/>
              <a:defRPr sz="4160"/>
            </a:lvl8pPr>
            <a:lvl9pPr marL="17055004" indent="0">
              <a:buNone/>
              <a:defRPr sz="4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1"/>
          </a:xfrm>
          <a:prstGeom prst="rect">
            <a:avLst/>
          </a:prstGeom>
        </p:spPr>
        <p:txBody>
          <a:bodyPr anchor="b"/>
          <a:lstStyle>
            <a:lvl1pPr algn="l">
              <a:defRPr sz="92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881"/>
            </a:lvl1pPr>
            <a:lvl2pPr marL="2131875" indent="0">
              <a:buNone/>
              <a:defRPr sz="13120"/>
            </a:lvl2pPr>
            <a:lvl3pPr marL="4263751" indent="0">
              <a:buNone/>
              <a:defRPr sz="11200"/>
            </a:lvl3pPr>
            <a:lvl4pPr marL="6395627" indent="0">
              <a:buNone/>
              <a:defRPr sz="9280"/>
            </a:lvl4pPr>
            <a:lvl5pPr marL="8527503" indent="0">
              <a:buNone/>
              <a:defRPr sz="9280"/>
            </a:lvl5pPr>
            <a:lvl6pPr marL="10659377" indent="0">
              <a:buNone/>
              <a:defRPr sz="9280"/>
            </a:lvl6pPr>
            <a:lvl7pPr marL="12791252" indent="0">
              <a:buNone/>
              <a:defRPr sz="9280"/>
            </a:lvl7pPr>
            <a:lvl8pPr marL="14923129" indent="0">
              <a:buNone/>
              <a:defRPr sz="9280"/>
            </a:lvl8pPr>
            <a:lvl9pPr marL="17055004" indent="0">
              <a:buNone/>
              <a:defRPr sz="928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2"/>
            <a:ext cx="26334720" cy="3863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560"/>
            </a:lvl1pPr>
            <a:lvl2pPr marL="2131875" indent="0">
              <a:buNone/>
              <a:defRPr sz="5600"/>
            </a:lvl2pPr>
            <a:lvl3pPr marL="4263751" indent="0">
              <a:buNone/>
              <a:defRPr sz="4640"/>
            </a:lvl3pPr>
            <a:lvl4pPr marL="6395627" indent="0">
              <a:buNone/>
              <a:defRPr sz="4160"/>
            </a:lvl4pPr>
            <a:lvl5pPr marL="8527503" indent="0">
              <a:buNone/>
              <a:defRPr sz="4160"/>
            </a:lvl5pPr>
            <a:lvl6pPr marL="10659377" indent="0">
              <a:buNone/>
              <a:defRPr sz="4160"/>
            </a:lvl6pPr>
            <a:lvl7pPr marL="12791252" indent="0">
              <a:buNone/>
              <a:defRPr sz="4160"/>
            </a:lvl7pPr>
            <a:lvl8pPr marL="14923129" indent="0">
              <a:buNone/>
              <a:defRPr sz="4160"/>
            </a:lvl8pPr>
            <a:lvl9pPr marL="17055004" indent="0">
              <a:buNone/>
              <a:defRPr sz="4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681428"/>
            <a:ext cx="43891200" cy="250807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9" name="Rectangle 8"/>
          <p:cNvSpPr/>
          <p:nvPr userDrawn="1"/>
        </p:nvSpPr>
        <p:spPr>
          <a:xfrm>
            <a:off x="0" y="-2"/>
            <a:ext cx="43891200" cy="5675951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32536711"/>
            <a:ext cx="43891200" cy="381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32343653"/>
            <a:ext cx="43891200" cy="250807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1875" rtl="0" eaLnBrk="1" latinLnBrk="0" hangingPunct="1">
        <a:spcBef>
          <a:spcPct val="0"/>
        </a:spcBef>
        <a:buNone/>
        <a:defRPr sz="204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8907" indent="-1598907" algn="l" defTabSz="2131875" rtl="0" eaLnBrk="1" latinLnBrk="0" hangingPunct="1">
        <a:spcBef>
          <a:spcPct val="20000"/>
        </a:spcBef>
        <a:buFont typeface="Arial"/>
        <a:buChar char="•"/>
        <a:defRPr sz="14881" kern="1200">
          <a:solidFill>
            <a:schemeClr val="tx1"/>
          </a:solidFill>
          <a:latin typeface="+mn-lt"/>
          <a:ea typeface="+mn-ea"/>
          <a:cs typeface="+mn-cs"/>
        </a:defRPr>
      </a:lvl1pPr>
      <a:lvl2pPr marL="3464298" indent="-1332423" algn="l" defTabSz="2131875" rtl="0" eaLnBrk="1" latinLnBrk="0" hangingPunct="1">
        <a:spcBef>
          <a:spcPct val="20000"/>
        </a:spcBef>
        <a:buFont typeface="Arial"/>
        <a:buChar char="–"/>
        <a:defRPr sz="13120" kern="1200">
          <a:solidFill>
            <a:schemeClr val="tx1"/>
          </a:solidFill>
          <a:latin typeface="+mn-lt"/>
          <a:ea typeface="+mn-ea"/>
          <a:cs typeface="+mn-cs"/>
        </a:defRPr>
      </a:lvl2pPr>
      <a:lvl3pPr marL="5329689" indent="-1065937" algn="l" defTabSz="2131875" rtl="0" eaLnBrk="1" latinLnBrk="0" hangingPunct="1">
        <a:spcBef>
          <a:spcPct val="20000"/>
        </a:spcBef>
        <a:buFont typeface="Arial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1564" indent="-1065937" algn="l" defTabSz="2131875" rtl="0" eaLnBrk="1" latinLnBrk="0" hangingPunct="1">
        <a:spcBef>
          <a:spcPct val="20000"/>
        </a:spcBef>
        <a:buFont typeface="Arial"/>
        <a:buChar char="–"/>
        <a:defRPr sz="9280" kern="1200">
          <a:solidFill>
            <a:schemeClr val="tx1"/>
          </a:solidFill>
          <a:latin typeface="+mn-lt"/>
          <a:ea typeface="+mn-ea"/>
          <a:cs typeface="+mn-cs"/>
        </a:defRPr>
      </a:lvl4pPr>
      <a:lvl5pPr marL="9593440" indent="-1065937" algn="l" defTabSz="2131875" rtl="0" eaLnBrk="1" latinLnBrk="0" hangingPunct="1">
        <a:spcBef>
          <a:spcPct val="20000"/>
        </a:spcBef>
        <a:buFont typeface="Arial"/>
        <a:buChar char="»"/>
        <a:defRPr sz="9280" kern="1200">
          <a:solidFill>
            <a:schemeClr val="tx1"/>
          </a:solidFill>
          <a:latin typeface="+mn-lt"/>
          <a:ea typeface="+mn-ea"/>
          <a:cs typeface="+mn-cs"/>
        </a:defRPr>
      </a:lvl5pPr>
      <a:lvl6pPr marL="11725315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6pPr>
      <a:lvl7pPr marL="13857192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7pPr>
      <a:lvl8pPr marL="15989067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8pPr>
      <a:lvl9pPr marL="18120942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1pPr>
      <a:lvl2pPr marL="2131875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2pPr>
      <a:lvl3pPr marL="4263751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3pPr>
      <a:lvl4pPr marL="6395627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4pPr>
      <a:lvl5pPr marL="8527503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5pPr>
      <a:lvl6pPr marL="10659377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6pPr>
      <a:lvl7pPr marL="12791252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7pPr>
      <a:lvl8pPr marL="14923129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8pPr>
      <a:lvl9pPr marL="17055004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07202" y="698338"/>
            <a:ext cx="37678143" cy="135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29" dirty="0">
                <a:solidFill>
                  <a:srgbClr val="FFCD00"/>
                </a:solidFill>
                <a:latin typeface="Arial Black"/>
                <a:cs typeface="Arial Black"/>
              </a:rPr>
              <a:t>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7202" y="3345730"/>
            <a:ext cx="42876799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20" b="1" dirty="0">
                <a:solidFill>
                  <a:schemeClr val="bg1"/>
                </a:solidFill>
                <a:cs typeface="Arial Black"/>
              </a:rPr>
              <a:t>Authors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7202" y="4463925"/>
            <a:ext cx="42794719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  <a:cs typeface="Arial Black"/>
              </a:rPr>
              <a:t>Organizations/Affiliations</a:t>
            </a:r>
          </a:p>
        </p:txBody>
      </p:sp>
      <p:sp>
        <p:nvSpPr>
          <p:cNvPr id="21" name="Text Box 652"/>
          <p:cNvSpPr txBox="1">
            <a:spLocks noChangeArrowheads="1"/>
          </p:cNvSpPr>
          <p:nvPr/>
        </p:nvSpPr>
        <p:spPr bwMode="auto">
          <a:xfrm>
            <a:off x="589280" y="6309734"/>
            <a:ext cx="113935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80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22" name="Text Box 656"/>
          <p:cNvSpPr txBox="1">
            <a:spLocks noChangeArrowheads="1"/>
          </p:cNvSpPr>
          <p:nvPr/>
        </p:nvSpPr>
        <p:spPr bwMode="auto">
          <a:xfrm>
            <a:off x="634647" y="18111310"/>
            <a:ext cx="113382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800">
                <a:latin typeface="Arial Black" charset="0"/>
                <a:ea typeface="Arial Black" charset="0"/>
                <a:cs typeface="Arial Black" charset="0"/>
              </a:rPr>
              <a:t>Methods</a:t>
            </a:r>
          </a:p>
        </p:txBody>
      </p:sp>
      <p:sp>
        <p:nvSpPr>
          <p:cNvPr id="24" name="Text Box 667"/>
          <p:cNvSpPr txBox="1">
            <a:spLocks noChangeArrowheads="1"/>
          </p:cNvSpPr>
          <p:nvPr/>
        </p:nvSpPr>
        <p:spPr bwMode="auto">
          <a:xfrm>
            <a:off x="31061025" y="18111311"/>
            <a:ext cx="122408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8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Conclusions</a:t>
            </a:r>
          </a:p>
        </p:txBody>
      </p:sp>
      <p:sp>
        <p:nvSpPr>
          <p:cNvPr id="25" name="Text Box 671"/>
          <p:cNvSpPr txBox="1">
            <a:spLocks noChangeArrowheads="1"/>
          </p:cNvSpPr>
          <p:nvPr/>
        </p:nvSpPr>
        <p:spPr bwMode="auto">
          <a:xfrm>
            <a:off x="31061025" y="6309735"/>
            <a:ext cx="122408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8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Discussion</a:t>
            </a:r>
          </a:p>
        </p:txBody>
      </p:sp>
      <p:sp>
        <p:nvSpPr>
          <p:cNvPr id="27" name="Text Box 676"/>
          <p:cNvSpPr txBox="1">
            <a:spLocks noChangeArrowheads="1"/>
          </p:cNvSpPr>
          <p:nvPr/>
        </p:nvSpPr>
        <p:spPr bwMode="auto">
          <a:xfrm>
            <a:off x="589280" y="7346755"/>
            <a:ext cx="11393511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80"/>
              <a:t>Text here</a:t>
            </a:r>
            <a:endParaRPr lang="en-US" sz="11746"/>
          </a:p>
        </p:txBody>
      </p:sp>
      <p:sp>
        <p:nvSpPr>
          <p:cNvPr id="28" name="Text Box 677"/>
          <p:cNvSpPr txBox="1">
            <a:spLocks noChangeArrowheads="1"/>
          </p:cNvSpPr>
          <p:nvPr/>
        </p:nvSpPr>
        <p:spPr bwMode="auto">
          <a:xfrm>
            <a:off x="634647" y="19169580"/>
            <a:ext cx="1133827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80"/>
              <a:t>Text here</a:t>
            </a:r>
            <a:endParaRPr lang="en-US" sz="11746"/>
          </a:p>
        </p:txBody>
      </p:sp>
      <p:sp>
        <p:nvSpPr>
          <p:cNvPr id="29" name="Text Box 679"/>
          <p:cNvSpPr txBox="1">
            <a:spLocks noChangeArrowheads="1"/>
          </p:cNvSpPr>
          <p:nvPr/>
        </p:nvSpPr>
        <p:spPr bwMode="auto">
          <a:xfrm>
            <a:off x="31061025" y="7346756"/>
            <a:ext cx="1224089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80"/>
              <a:t>Text here</a:t>
            </a:r>
            <a:endParaRPr lang="en-US" sz="11746"/>
          </a:p>
        </p:txBody>
      </p:sp>
      <p:sp>
        <p:nvSpPr>
          <p:cNvPr id="30" name="Text Box 680"/>
          <p:cNvSpPr txBox="1">
            <a:spLocks noChangeArrowheads="1"/>
          </p:cNvSpPr>
          <p:nvPr/>
        </p:nvSpPr>
        <p:spPr bwMode="auto">
          <a:xfrm>
            <a:off x="31061025" y="19159878"/>
            <a:ext cx="1224089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80"/>
              <a:t>Text here</a:t>
            </a:r>
            <a:endParaRPr lang="en-US" sz="11746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546A75-6053-4359-A75D-D1CF0CBC629F}"/>
              </a:ext>
            </a:extLst>
          </p:cNvPr>
          <p:cNvSpPr/>
          <p:nvPr/>
        </p:nvSpPr>
        <p:spPr>
          <a:xfrm>
            <a:off x="12184220" y="6594339"/>
            <a:ext cx="18413009" cy="253810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88"/>
          </a:p>
        </p:txBody>
      </p:sp>
      <p:sp>
        <p:nvSpPr>
          <p:cNvPr id="26" name="Text Box 675"/>
          <p:cNvSpPr txBox="1">
            <a:spLocks noChangeArrowheads="1"/>
          </p:cNvSpPr>
          <p:nvPr/>
        </p:nvSpPr>
        <p:spPr bwMode="auto">
          <a:xfrm>
            <a:off x="18830795" y="6172247"/>
            <a:ext cx="5547375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Results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F9A617-7A31-4434-B904-AE775F43737A}"/>
              </a:ext>
            </a:extLst>
          </p:cNvPr>
          <p:cNvSpPr/>
          <p:nvPr/>
        </p:nvSpPr>
        <p:spPr bwMode="auto">
          <a:xfrm>
            <a:off x="38477955" y="6"/>
            <a:ext cx="4613145" cy="2057394"/>
          </a:xfrm>
          <a:prstGeom prst="rect">
            <a:avLst/>
          </a:prstGeom>
          <a:solidFill>
            <a:srgbClr val="FFCD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6304" tIns="73152" rIns="146304" bIns="7315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46309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84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9EC962-5A1E-CA4D-A318-4595B9C6D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374" y="531614"/>
            <a:ext cx="3970786" cy="11561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19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Microsoft Office User</cp:lastModifiedBy>
  <cp:revision>20</cp:revision>
  <dcterms:created xsi:type="dcterms:W3CDTF">2014-02-18T19:43:21Z</dcterms:created>
  <dcterms:modified xsi:type="dcterms:W3CDTF">2022-03-31T20:03:37Z</dcterms:modified>
</cp:coreProperties>
</file>