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26" d="100"/>
          <a:sy n="26" d="100"/>
        </p:scale>
        <p:origin x="2424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468663368086492E-2"/>
          <c:y val="0.15665279160524317"/>
          <c:w val="0.95145381110085969"/>
          <c:h val="0.555855369471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86942000224521931"/>
          <c:w val="0.61533089558688059"/>
          <c:h val="0.13057999775478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2758078365431061"/>
          <c:w val="0.53893933999478538"/>
          <c:h val="0.74499178837726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59" custLinFactNeighborY="3732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057998" y="0"/>
          <a:ext cx="2512006" cy="1589066"/>
        </a:xfrm>
        <a:prstGeom prst="trapezoid">
          <a:avLst>
            <a:gd name="adj" fmla="val 7904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057998" y="0"/>
        <a:ext cx="2512006" cy="1589066"/>
      </dsp:txXfrm>
    </dsp:sp>
    <dsp:sp modelId="{49FAE39A-B2CF-D944-B834-B2EF233A6F89}">
      <dsp:nvSpPr>
        <dsp:cNvPr id="0" name=""/>
        <dsp:cNvSpPr/>
      </dsp:nvSpPr>
      <dsp:spPr>
        <a:xfrm>
          <a:off x="1256003" y="1589066"/>
          <a:ext cx="4115997" cy="1014666"/>
        </a:xfrm>
        <a:prstGeom prst="trapezoid">
          <a:avLst>
            <a:gd name="adj" fmla="val 7904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976302" y="1589066"/>
        <a:ext cx="2675398" cy="1014666"/>
      </dsp:txXfrm>
    </dsp:sp>
    <dsp:sp modelId="{A8C62C20-56D4-5948-84F0-B67C9C2CF512}">
      <dsp:nvSpPr>
        <dsp:cNvPr id="0" name=""/>
        <dsp:cNvSpPr/>
      </dsp:nvSpPr>
      <dsp:spPr>
        <a:xfrm>
          <a:off x="0" y="2603733"/>
          <a:ext cx="6628003" cy="1589066"/>
        </a:xfrm>
        <a:prstGeom prst="trapezoid">
          <a:avLst>
            <a:gd name="adj" fmla="val 7904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159900" y="2603733"/>
        <a:ext cx="4308202" cy="158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775400"/>
            <a:ext cx="438912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0" Type="http://schemas.openxmlformats.org/officeDocument/2006/relationships/image" Target="../media/image18.png"/><Relationship Id="rId4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624552" y="6111396"/>
            <a:ext cx="11054738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used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04121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622453" y="15420893"/>
            <a:ext cx="9619186" cy="19126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90840" y="1799848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83238" y="1915312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87039" y="2021589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02245" y="2124533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94641" y="2231066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698442" y="2342955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976585" y="1799848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976585" y="1915312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976585" y="2021589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976585" y="2124533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987124" y="1799848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71186" y="1915312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003062" y="2021589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19000" y="2124533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5050877" y="2231066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034938" y="2342955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6247834" y="1799848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6287395" y="1915312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6261021" y="2021589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274208" y="2124533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6313771" y="2231066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6300582" y="2342955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471215" y="1799848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465189" y="1915312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474228" y="2021589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468202" y="2124533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477241" y="2231066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480256" y="2342955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642478" y="1799848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627340" y="1915312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623556" y="2021589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631124" y="2124533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634908" y="2231066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638692" y="2342955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675011" y="1799848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675011" y="1915312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914" y="25115473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94914" y="25482142"/>
            <a:ext cx="11054738" cy="458828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in. Sed in risus nibh. In nisl quam, aliquet sed nibh sit amet, faucibus.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MAURIS ORCI VARIUS ID DIAM</a:t>
            </a:r>
            <a:endParaRPr lang="en-US" sz="2800" dirty="0"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ea typeface="Arial" charset="0"/>
                <a:cs typeface="Arial" charset="0"/>
              </a:rPr>
            </a:br>
            <a:r>
              <a:rPr lang="en-US" sz="2800" dirty="0">
                <a:ea typeface="Arial" charset="0"/>
                <a:cs typeface="Arial" charset="0"/>
              </a:rPr>
              <a:t>ut in pulvinar urna in eros posuere.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4304025" y="6111396"/>
            <a:ext cx="15415858" cy="3772290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4304025" y="10125114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473031"/>
              </p:ext>
            </p:extLst>
          </p:nvPr>
        </p:nvGraphicFramePr>
        <p:xfrm>
          <a:off x="15342415" y="10140327"/>
          <a:ext cx="13862530" cy="577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4304025" y="16365960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39163"/>
              </p:ext>
            </p:extLst>
          </p:nvPr>
        </p:nvGraphicFramePr>
        <p:xfrm>
          <a:off x="15066572" y="16453405"/>
          <a:ext cx="5941176" cy="56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>
            <a:off x="21480680" y="16352489"/>
            <a:ext cx="0" cy="5719659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2825641" y="16371550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23965748" y="16352489"/>
            <a:ext cx="4389120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749095"/>
              </p:ext>
            </p:extLst>
          </p:nvPr>
        </p:nvGraphicFramePr>
        <p:xfrm>
          <a:off x="22869551" y="17275131"/>
          <a:ext cx="6628004" cy="41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43E7DE3-CAA6-134C-9147-6A96C1AB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31733" y="228299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4304024" y="23167833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 massa nibh. Duis purus neque, facilisis cursus ultrices vel, ullamcorper ac augue. Donec semper lorem vitae urna.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00096"/>
              </p:ext>
            </p:extLst>
          </p:nvPr>
        </p:nvGraphicFramePr>
        <p:xfrm>
          <a:off x="14368028" y="25947762"/>
          <a:ext cx="15351876" cy="38814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74814" y="6111397"/>
            <a:ext cx="11054738" cy="4721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ullamcorper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ac augue.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 eros.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AAD8D7-5220-3443-80F2-71012F80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1164022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1274814" y="12006891"/>
            <a:ext cx="11054738" cy="229575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 congue massa tristique. Sed in risus nibh. In nisl quam, </a:t>
            </a:r>
            <a:r>
              <a:rPr lang="en-US" altLang="en-US" sz="2800" dirty="0" err="1">
                <a:latin typeface="+mn-lt"/>
                <a:ea typeface="Arial" charset="0"/>
              </a:rPr>
              <a:t>aliquet</a:t>
            </a:r>
            <a:r>
              <a:rPr lang="en-US" altLang="en-US" sz="2800" dirty="0">
                <a:latin typeface="+mn-lt"/>
                <a:ea typeface="Arial" charset="0"/>
              </a:rPr>
              <a:t> sed.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351014" y="14635501"/>
            <a:ext cx="10795583" cy="5276034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1274814" y="20084319"/>
            <a:ext cx="10998705" cy="9448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166065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cknowledgment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1274814" y="22030927"/>
            <a:ext cx="11054738" cy="373276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62930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274814" y="26663314"/>
            <a:ext cx="11054738" cy="31659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magna.</a:t>
            </a:r>
          </a:p>
        </p:txBody>
      </p:sp>
      <p:sp>
        <p:nvSpPr>
          <p:cNvPr id="70" name="Title 291">
            <a:extLst>
              <a:ext uri="{FF2B5EF4-FFF2-40B4-BE49-F238E27FC236}">
                <a16:creationId xmlns:a16="http://schemas.microsoft.com/office/drawing/2014/main" id="{8E20E9D9-DF38-4F87-945F-B024DF5B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081088"/>
            <a:ext cx="42135928" cy="14112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Academic Research Poster Template (3 column)</a:t>
            </a:r>
            <a:br>
              <a:rPr lang="en-US" dirty="0"/>
            </a:br>
            <a:endParaRPr lang="en-US" dirty="0"/>
          </a:p>
        </p:txBody>
      </p:sp>
      <p:sp>
        <p:nvSpPr>
          <p:cNvPr id="71" name="Text Placeholder 119">
            <a:extLst>
              <a:ext uri="{FF2B5EF4-FFF2-40B4-BE49-F238E27FC236}">
                <a16:creationId xmlns:a16="http://schemas.microsoft.com/office/drawing/2014/main" id="{8FB68C14-0B34-458C-93EE-DDF424737122}"/>
              </a:ext>
            </a:extLst>
          </p:cNvPr>
          <p:cNvSpPr txBox="1">
            <a:spLocks/>
          </p:cNvSpPr>
          <p:nvPr/>
        </p:nvSpPr>
        <p:spPr>
          <a:xfrm>
            <a:off x="1463425" y="2970481"/>
            <a:ext cx="42135928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6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Authors</a:t>
            </a:r>
            <a:endParaRPr lang="en-US" dirty="0"/>
          </a:p>
        </p:txBody>
      </p:sp>
      <p:sp>
        <p:nvSpPr>
          <p:cNvPr id="72" name="Text Placeholder 154">
            <a:extLst>
              <a:ext uri="{FF2B5EF4-FFF2-40B4-BE49-F238E27FC236}">
                <a16:creationId xmlns:a16="http://schemas.microsoft.com/office/drawing/2014/main" id="{AF2D80CA-602F-4ED3-97E2-BD8E648F007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550411A-360C-484D-BDDF-547054DE59E6}"/>
              </a:ext>
            </a:extLst>
          </p:cNvPr>
          <p:cNvSpPr/>
          <p:nvPr/>
        </p:nvSpPr>
        <p:spPr>
          <a:xfrm>
            <a:off x="36072618" y="30276415"/>
            <a:ext cx="6821055" cy="26419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530115C8-4837-0140-8180-E952465E02C1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6441749" y="30722121"/>
            <a:ext cx="6108192" cy="174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</TotalTime>
  <Words>549</Words>
  <Application>Microsoft Macintosh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(3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Microsoft Office User</cp:lastModifiedBy>
  <cp:revision>380</cp:revision>
  <dcterms:created xsi:type="dcterms:W3CDTF">2020-01-21T18:13:39Z</dcterms:created>
  <dcterms:modified xsi:type="dcterms:W3CDTF">2022-03-31T20:58:35Z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