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0" userDrawn="1">
          <p15:clr>
            <a:srgbClr val="A4A3A4"/>
          </p15:clr>
        </p15:guide>
        <p15:guide id="3" pos="22032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pos="15984" userDrawn="1">
          <p15:clr>
            <a:srgbClr val="A4A3A4"/>
          </p15:clr>
        </p15:guide>
        <p15:guide id="6" pos="21600" userDrawn="1">
          <p15:clr>
            <a:srgbClr val="A4A3A4"/>
          </p15:clr>
        </p15:guide>
        <p15:guide id="7" pos="27216" userDrawn="1">
          <p15:clr>
            <a:srgbClr val="A4A3A4"/>
          </p15:clr>
        </p15:guide>
        <p15:guide id="8" pos="15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FFFFFF"/>
    <a:srgbClr val="FFEB97"/>
    <a:srgbClr val="FFEEBD"/>
    <a:srgbClr val="F6BB00"/>
    <a:srgbClr val="E6E6E6"/>
    <a:srgbClr val="F44A1C"/>
    <a:srgbClr val="20B0D2"/>
    <a:srgbClr val="2ABCDE"/>
    <a:srgbClr val="FF6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433" autoAdjust="0"/>
    <p:restoredTop sz="97368" autoAdjust="0"/>
  </p:normalViewPr>
  <p:slideViewPr>
    <p:cSldViewPr snapToGrid="0" snapToObjects="1">
      <p:cViewPr varScale="1">
        <p:scale>
          <a:sx n="26" d="100"/>
          <a:sy n="26" d="100"/>
        </p:scale>
        <p:origin x="1624" y="312"/>
      </p:cViewPr>
      <p:guideLst>
        <p:guide orient="horz" pos="20160"/>
        <p:guide pos="22032"/>
        <p:guide pos="432"/>
        <p:guide pos="15984"/>
        <p:guide pos="21600"/>
        <p:guide pos="27216"/>
        <p:guide pos="15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921C-7C5A-5648-93EA-A4C0CCF98FB4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A9067-11DD-5A4F-B238-F8A71B27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313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624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29937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250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6562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59875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3186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6499" algn="l" defTabSz="1843313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50D6C5-080E-1B4C-8329-450DBF405D66}"/>
              </a:ext>
            </a:extLst>
          </p:cNvPr>
          <p:cNvSpPr/>
          <p:nvPr userDrawn="1"/>
        </p:nvSpPr>
        <p:spPr>
          <a:xfrm>
            <a:off x="0" y="0"/>
            <a:ext cx="24414480" cy="32918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856A52-98A3-A348-8933-12513356B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rot="16200000">
            <a:off x="-4251960" y="4353560"/>
            <a:ext cx="32918400" cy="24414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43463C-9D8A-4140-9977-6439824AA8C5}"/>
              </a:ext>
            </a:extLst>
          </p:cNvPr>
          <p:cNvSpPr/>
          <p:nvPr userDrawn="1"/>
        </p:nvSpPr>
        <p:spPr>
          <a:xfrm>
            <a:off x="777240" y="11818578"/>
            <a:ext cx="22860000" cy="1552939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5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9518C3-53AF-0E47-A987-EC1D813713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0092755"/>
            <a:ext cx="8087447" cy="2825645"/>
            <a:chOff x="10506270" y="14833039"/>
            <a:chExt cx="4273420" cy="16261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1B1232-AB74-EF45-BA1E-E749A936407B}"/>
                </a:ext>
              </a:extLst>
            </p:cNvPr>
            <p:cNvSpPr/>
            <p:nvPr/>
          </p:nvSpPr>
          <p:spPr>
            <a:xfrm>
              <a:off x="10506270" y="14833039"/>
              <a:ext cx="4273420" cy="1626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6" dirty="0"/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A75B93-91B8-A448-910D-C43FC9CA5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5607" y="15066852"/>
              <a:ext cx="3574746" cy="103242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09E2D-7AE6-BF4F-8AB1-552FCB9B7DCF}"/>
              </a:ext>
            </a:extLst>
          </p:cNvPr>
          <p:cNvSpPr/>
          <p:nvPr userDrawn="1"/>
        </p:nvSpPr>
        <p:spPr>
          <a:xfrm>
            <a:off x="0" y="50800"/>
            <a:ext cx="43891200" cy="3291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6"/>
          </a:p>
        </p:txBody>
      </p:sp>
    </p:spTree>
    <p:extLst>
      <p:ext uri="{BB962C8B-B14F-4D97-AF65-F5344CB8AC3E}">
        <p14:creationId xmlns:p14="http://schemas.microsoft.com/office/powerpoint/2010/main" val="107875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438EE4-CE3E-3A4C-A860-706ED99D2388}"/>
              </a:ext>
            </a:extLst>
          </p:cNvPr>
          <p:cNvSpPr/>
          <p:nvPr userDrawn="1"/>
        </p:nvSpPr>
        <p:spPr>
          <a:xfrm>
            <a:off x="0" y="0"/>
            <a:ext cx="24688800" cy="32918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C889E6-DA20-8A40-A295-8752E23B705B}"/>
              </a:ext>
            </a:extLst>
          </p:cNvPr>
          <p:cNvSpPr/>
          <p:nvPr userDrawn="1"/>
        </p:nvSpPr>
        <p:spPr>
          <a:xfrm>
            <a:off x="685800" y="12835671"/>
            <a:ext cx="23317200" cy="1552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5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659785-5D49-A248-AC26-6C80710E0541}"/>
              </a:ext>
            </a:extLst>
          </p:cNvPr>
          <p:cNvGrpSpPr/>
          <p:nvPr userDrawn="1"/>
        </p:nvGrpSpPr>
        <p:grpSpPr>
          <a:xfrm>
            <a:off x="0" y="29522057"/>
            <a:ext cx="6693984" cy="3396342"/>
            <a:chOff x="10506270" y="14833039"/>
            <a:chExt cx="4273420" cy="16261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F1351-841F-E540-B593-52A826BBB98B}"/>
                </a:ext>
              </a:extLst>
            </p:cNvPr>
            <p:cNvSpPr/>
            <p:nvPr/>
          </p:nvSpPr>
          <p:spPr>
            <a:xfrm>
              <a:off x="10506270" y="14833039"/>
              <a:ext cx="4273420" cy="1626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6" dirty="0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5DF2C19-40B5-1746-8D81-99A273147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5607" y="15066852"/>
              <a:ext cx="3574746" cy="1032427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D2621-080F-174E-A49E-8A403784DB8B}"/>
              </a:ext>
            </a:extLst>
          </p:cNvPr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6"/>
          </a:p>
        </p:txBody>
      </p:sp>
    </p:spTree>
    <p:extLst>
      <p:ext uri="{BB962C8B-B14F-4D97-AF65-F5344CB8AC3E}">
        <p14:creationId xmlns:p14="http://schemas.microsoft.com/office/powerpoint/2010/main" val="119195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7DDED8-FCD7-6040-B10A-F497E9AEA589}"/>
              </a:ext>
            </a:extLst>
          </p:cNvPr>
          <p:cNvSpPr/>
          <p:nvPr userDrawn="1"/>
        </p:nvSpPr>
        <p:spPr>
          <a:xfrm>
            <a:off x="19202400" y="0"/>
            <a:ext cx="24688800" cy="32918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F0215-E773-624D-B9F2-E63DFE9D6707}"/>
              </a:ext>
            </a:extLst>
          </p:cNvPr>
          <p:cNvSpPr/>
          <p:nvPr userDrawn="1"/>
        </p:nvSpPr>
        <p:spPr>
          <a:xfrm>
            <a:off x="19888200" y="12835671"/>
            <a:ext cx="23317200" cy="1552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5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7BC01E-A726-0340-8214-752EF729AF62}"/>
              </a:ext>
            </a:extLst>
          </p:cNvPr>
          <p:cNvGrpSpPr/>
          <p:nvPr userDrawn="1"/>
        </p:nvGrpSpPr>
        <p:grpSpPr>
          <a:xfrm>
            <a:off x="37197216" y="29522057"/>
            <a:ext cx="6693984" cy="3396342"/>
            <a:chOff x="10506270" y="14833039"/>
            <a:chExt cx="4273420" cy="16261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55CD26-5026-D74F-86B5-E2E25601E544}"/>
                </a:ext>
              </a:extLst>
            </p:cNvPr>
            <p:cNvSpPr/>
            <p:nvPr/>
          </p:nvSpPr>
          <p:spPr>
            <a:xfrm>
              <a:off x="10506270" y="14833039"/>
              <a:ext cx="4273420" cy="16261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6" dirty="0"/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5381AA1-C9FE-9D41-B83E-97917806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5607" y="15066852"/>
              <a:ext cx="3574746" cy="103242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784A36F-3804-DF4A-9BE7-ABE42613CE1E}"/>
              </a:ext>
            </a:extLst>
          </p:cNvPr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6"/>
          </a:p>
        </p:txBody>
      </p:sp>
    </p:spTree>
    <p:extLst>
      <p:ext uri="{BB962C8B-B14F-4D97-AF65-F5344CB8AC3E}">
        <p14:creationId xmlns:p14="http://schemas.microsoft.com/office/powerpoint/2010/main" val="41927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3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4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4" r:id="rId13"/>
    <p:sldLayoutId id="2147483675" r:id="rId14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25128346" y="7559852"/>
            <a:ext cx="8631302" cy="352519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Give brief background of the topic you’re presenting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Why is this topic important?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44B05-C5D7-4580-8933-5B2F47EB56B0}"/>
              </a:ext>
            </a:extLst>
          </p:cNvPr>
          <p:cNvSpPr txBox="1"/>
          <p:nvPr/>
        </p:nvSpPr>
        <p:spPr>
          <a:xfrm>
            <a:off x="25128346" y="920535"/>
            <a:ext cx="9601200" cy="1307069"/>
          </a:xfrm>
          <a:prstGeom prst="rect">
            <a:avLst/>
          </a:prstGeom>
          <a:noFill/>
        </p:spPr>
        <p:txBody>
          <a:bodyPr wrap="square" lIns="59987" tIns="29994" rIns="59987" bIns="29994" rtlCol="0">
            <a:spAutoFit/>
          </a:bodyPr>
          <a:lstStyle/>
          <a:p>
            <a:r>
              <a:rPr lang="en-US" sz="8100" b="1" dirty="0">
                <a:latin typeface="Arial" panose="020B0604020202020204" pitchFamily="34" charset="0"/>
                <a:cs typeface="Arial" panose="020B0604020202020204" pitchFamily="34" charset="0"/>
              </a:rPr>
              <a:t>Title: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5200377" y="13056216"/>
            <a:ext cx="8142183" cy="406265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74320" indent="-27432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Quantitative and qualitative results listed here</a:t>
            </a: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Quantitative and qualitative results listed here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87553" y="2032079"/>
            <a:ext cx="22530816" cy="70641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5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0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plain English. Emphasize the </a:t>
            </a:r>
            <a:r>
              <a:rPr lang="en-US" sz="105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important</a:t>
            </a:r>
            <a:r>
              <a:rPr lang="en-US" sz="10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words.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9988D-1644-A149-ABAF-6924F4A4329E}"/>
              </a:ext>
            </a:extLst>
          </p:cNvPr>
          <p:cNvSpPr txBox="1"/>
          <p:nvPr/>
        </p:nvSpPr>
        <p:spPr>
          <a:xfrm>
            <a:off x="25128349" y="21635416"/>
            <a:ext cx="7753475" cy="503663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Extras</a:t>
            </a:r>
          </a:p>
          <a:p>
            <a:pPr marL="274320" indent="-27432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graphs</a:t>
            </a: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tables</a:t>
            </a: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figures/illustrations</a:t>
            </a: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Extra information you want to make sure to convey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AAA10-1403-654E-A937-F689C5808B81}"/>
              </a:ext>
            </a:extLst>
          </p:cNvPr>
          <p:cNvSpPr txBox="1"/>
          <p:nvPr/>
        </p:nvSpPr>
        <p:spPr>
          <a:xfrm>
            <a:off x="9275257" y="28418016"/>
            <a:ext cx="883530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algn="ctr"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(email, URL, Twitter, etc.)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35FA7-DEE3-9146-BAB0-379057672105}"/>
              </a:ext>
            </a:extLst>
          </p:cNvPr>
          <p:cNvSpPr txBox="1"/>
          <p:nvPr/>
        </p:nvSpPr>
        <p:spPr>
          <a:xfrm>
            <a:off x="35200377" y="7559852"/>
            <a:ext cx="8142183" cy="255454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Aim/Objective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Clearly state aim(s) or objective(s)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4F69D8-3E5D-4325-A0A0-6AB306BAE9E3}"/>
              </a:ext>
            </a:extLst>
          </p:cNvPr>
          <p:cNvSpPr txBox="1"/>
          <p:nvPr/>
        </p:nvSpPr>
        <p:spPr>
          <a:xfrm>
            <a:off x="25128346" y="13056216"/>
            <a:ext cx="96012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</a:p>
          <a:p>
            <a:pPr marL="273845" indent="-27384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Retro/prospective</a:t>
            </a:r>
          </a:p>
          <a:p>
            <a:pPr marL="273845" indent="-27384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Qualitative/quantitative</a:t>
            </a:r>
          </a:p>
          <a:p>
            <a:pPr marL="273845" indent="-27384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Case report/series</a:t>
            </a:r>
          </a:p>
          <a:p>
            <a:pPr marL="273845" indent="-27384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</a:p>
          <a:p>
            <a:pPr marL="273845" indent="-27384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Study time frame</a:t>
            </a:r>
          </a:p>
          <a:p>
            <a:pPr marL="273845" indent="-27384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Statistical plan</a:t>
            </a:r>
            <a:endParaRPr lang="en-US" sz="453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0ADD6-07AE-4050-B274-E984A136271A}"/>
              </a:ext>
            </a:extLst>
          </p:cNvPr>
          <p:cNvSpPr/>
          <p:nvPr/>
        </p:nvSpPr>
        <p:spPr>
          <a:xfrm>
            <a:off x="25128346" y="4236387"/>
            <a:ext cx="960120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Author 1, MD, Author 2, MD, etc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Institutions / Affiliations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9FE5A893-8570-564E-BE72-9ABBB0A5C981}"/>
              </a:ext>
            </a:extLst>
          </p:cNvPr>
          <p:cNvSpPr txBox="1">
            <a:spLocks/>
          </p:cNvSpPr>
          <p:nvPr/>
        </p:nvSpPr>
        <p:spPr>
          <a:xfrm>
            <a:off x="2790869" y="12330712"/>
            <a:ext cx="18240180" cy="1154162"/>
          </a:xfrm>
          <a:prstGeom prst="rect">
            <a:avLst/>
          </a:prstGeom>
        </p:spPr>
        <p:txBody>
          <a:bodyPr vert="horz" wrap="square" lIns="137160" tIns="68580" rIns="137160" bIns="68580" rtlCol="0" anchor="t">
            <a:spAutoFit/>
          </a:bodyPr>
          <a:lstStyle>
            <a:lvl1pPr algn="ctr" defTabSz="21945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(One or two figures that support main finding)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F926F2F-1C5A-994F-89EE-73A1F4B71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160" y="28372337"/>
            <a:ext cx="3893209" cy="388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BBB06-6652-0F49-9B04-8CEA68F4E09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614" t="104" r="2888" b="9836"/>
          <a:stretch/>
        </p:blipFill>
        <p:spPr>
          <a:xfrm>
            <a:off x="33613344" y="21489112"/>
            <a:ext cx="9459418" cy="6411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43BDEA-C7C8-4044-9664-DE5C573A3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2555" y="28647701"/>
            <a:ext cx="4866351" cy="34853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1A0F11-9B26-004C-BDFE-D3577816A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3553" y="28352433"/>
            <a:ext cx="5690872" cy="4075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D2F1E7-D338-0245-9D1B-763ED9069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648" y="16459200"/>
            <a:ext cx="9601200" cy="7432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ED3C24-F224-6E49-BBEA-23E5D3C91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66307" y="28752899"/>
            <a:ext cx="6639178" cy="31014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6D002F-112D-E64A-BB8F-470A26DC6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5484" y="16459200"/>
            <a:ext cx="10767395" cy="74320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4CE0F95-91CB-DF4E-B024-6D4CFA11C724}"/>
              </a:ext>
            </a:extLst>
          </p:cNvPr>
          <p:cNvSpPr txBox="1"/>
          <p:nvPr/>
        </p:nvSpPr>
        <p:spPr>
          <a:xfrm>
            <a:off x="1701648" y="24429200"/>
            <a:ext cx="703590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Brief legend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20812C-28E4-924D-817C-CA42950F5185}"/>
              </a:ext>
            </a:extLst>
          </p:cNvPr>
          <p:cNvSpPr txBox="1"/>
          <p:nvPr/>
        </p:nvSpPr>
        <p:spPr>
          <a:xfrm>
            <a:off x="12275485" y="24429200"/>
            <a:ext cx="72074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Brief legend,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14CB33-B9FB-5C41-A4F0-C88CD011034B}"/>
              </a:ext>
            </a:extLst>
          </p:cNvPr>
          <p:cNvSpPr txBox="1"/>
          <p:nvPr/>
        </p:nvSpPr>
        <p:spPr>
          <a:xfrm>
            <a:off x="13369493" y="14215380"/>
            <a:ext cx="857937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Brief title or description</a:t>
            </a:r>
          </a:p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323269-DE4B-654C-A499-4A80324C6543}"/>
              </a:ext>
            </a:extLst>
          </p:cNvPr>
          <p:cNvSpPr txBox="1"/>
          <p:nvPr/>
        </p:nvSpPr>
        <p:spPr>
          <a:xfrm>
            <a:off x="2487820" y="14215380"/>
            <a:ext cx="8186857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Brief title or description</a:t>
            </a:r>
          </a:p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86348F-D485-464F-A6CC-12FB2924645D}"/>
              </a:ext>
            </a:extLst>
          </p:cNvPr>
          <p:cNvCxnSpPr>
            <a:cxnSpLocks/>
          </p:cNvCxnSpPr>
          <p:nvPr/>
        </p:nvCxnSpPr>
        <p:spPr>
          <a:xfrm>
            <a:off x="25128346" y="21022919"/>
            <a:ext cx="1783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0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2485</TotalTime>
  <Words>162</Words>
  <Application>Microsoft Macintosh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Main finding goes here, translated into plain English. Emphasize the important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109</cp:revision>
  <dcterms:created xsi:type="dcterms:W3CDTF">2019-03-29T03:34:12Z</dcterms:created>
  <dcterms:modified xsi:type="dcterms:W3CDTF">2021-04-07T17:43:39Z</dcterms:modified>
</cp:coreProperties>
</file>