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"/>
  </p:notesMasterIdLst>
  <p:sldIdLst>
    <p:sldId id="259" r:id="rId2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60" userDrawn="1">
          <p15:clr>
            <a:srgbClr val="A4A3A4"/>
          </p15:clr>
        </p15:guide>
        <p15:guide id="3" pos="22032" userDrawn="1">
          <p15:clr>
            <a:srgbClr val="A4A3A4"/>
          </p15:clr>
        </p15:guide>
        <p15:guide id="4" pos="432" userDrawn="1">
          <p15:clr>
            <a:srgbClr val="A4A3A4"/>
          </p15:clr>
        </p15:guide>
        <p15:guide id="5" pos="15984" userDrawn="1">
          <p15:clr>
            <a:srgbClr val="A4A3A4"/>
          </p15:clr>
        </p15:guide>
        <p15:guide id="6" pos="21600" userDrawn="1">
          <p15:clr>
            <a:srgbClr val="A4A3A4"/>
          </p15:clr>
        </p15:guide>
        <p15:guide id="7" pos="27216" userDrawn="1">
          <p15:clr>
            <a:srgbClr val="A4A3A4"/>
          </p15:clr>
        </p15:guide>
        <p15:guide id="8" pos="155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D00"/>
    <a:srgbClr val="FFFFFF"/>
    <a:srgbClr val="FFEB97"/>
    <a:srgbClr val="FFEEBD"/>
    <a:srgbClr val="F6BB00"/>
    <a:srgbClr val="E6E6E6"/>
    <a:srgbClr val="F44A1C"/>
    <a:srgbClr val="20B0D2"/>
    <a:srgbClr val="2ABCDE"/>
    <a:srgbClr val="FF6A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433" autoAdjust="0"/>
    <p:restoredTop sz="97368" autoAdjust="0"/>
  </p:normalViewPr>
  <p:slideViewPr>
    <p:cSldViewPr snapToGrid="0" snapToObjects="1">
      <p:cViewPr>
        <p:scale>
          <a:sx n="25" d="100"/>
          <a:sy n="25" d="100"/>
        </p:scale>
        <p:origin x="1624" y="312"/>
      </p:cViewPr>
      <p:guideLst>
        <p:guide orient="horz" pos="20160"/>
        <p:guide pos="22032"/>
        <p:guide pos="432"/>
        <p:guide pos="15984"/>
        <p:guide pos="21600"/>
        <p:guide pos="27216"/>
        <p:guide pos="155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4921C-7C5A-5648-93EA-A4C0CCF98FB4}" type="datetimeFigureOut">
              <a:rPr lang="en-US" smtClean="0"/>
              <a:t>4/7/21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A9067-11DD-5A4F-B238-F8A71B27D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37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43313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1pPr>
    <a:lvl2pPr marL="1843313" algn="l" defTabSz="1843313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2pPr>
    <a:lvl3pPr marL="3686624" algn="l" defTabSz="1843313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3pPr>
    <a:lvl4pPr marL="5529937" algn="l" defTabSz="1843313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4pPr>
    <a:lvl5pPr marL="7373250" algn="l" defTabSz="1843313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5pPr>
    <a:lvl6pPr marL="9216562" algn="l" defTabSz="1843313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6pPr>
    <a:lvl7pPr marL="11059875" algn="l" defTabSz="1843313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7pPr>
    <a:lvl8pPr marL="12903186" algn="l" defTabSz="1843313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8pPr>
    <a:lvl9pPr marL="14746499" algn="l" defTabSz="1843313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C2670-3342-473C-969D-FDFF399F20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16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03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6EDC-A58B-B04D-8B99-D6209D8EC26E}" type="datetimeFigureOut">
              <a:rPr lang="en-US" smtClean="0"/>
              <a:t>4/7/21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D6B1-72E9-0C47-A631-87EC53E2C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63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6EDC-A58B-B04D-8B99-D6209D8EC26E}" type="datetimeFigureOut">
              <a:rPr lang="en-US" smtClean="0"/>
              <a:t>4/7/21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D6B1-72E9-0C47-A631-87EC53E2C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16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50D6C5-080E-1B4C-8329-450DBF405D66}"/>
              </a:ext>
            </a:extLst>
          </p:cNvPr>
          <p:cNvSpPr/>
          <p:nvPr userDrawn="1"/>
        </p:nvSpPr>
        <p:spPr>
          <a:xfrm>
            <a:off x="10972800" y="0"/>
            <a:ext cx="21945600" cy="3291840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3872BA-162E-4F45-B81D-1B2047E79E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 rot="16200000">
            <a:off x="5486402" y="5486398"/>
            <a:ext cx="32918400" cy="2194560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79518C3-53AF-0E47-A987-EC1D813713D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315703" y="30092755"/>
            <a:ext cx="8087447" cy="2825645"/>
            <a:chOff x="10506270" y="14833039"/>
            <a:chExt cx="4273420" cy="162616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01B1232-AB74-EF45-BA1E-E749A936407B}"/>
                </a:ext>
              </a:extLst>
            </p:cNvPr>
            <p:cNvSpPr/>
            <p:nvPr/>
          </p:nvSpPr>
          <p:spPr>
            <a:xfrm>
              <a:off x="10506270" y="14833039"/>
              <a:ext cx="4273420" cy="16261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6" dirty="0"/>
            </a:p>
          </p:txBody>
        </p:sp>
        <p:pic>
          <p:nvPicPr>
            <p:cNvPr id="11" name="Picture 10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31A75B93-91B8-A448-910D-C43FC9CA5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55607" y="15066852"/>
              <a:ext cx="3574746" cy="1032427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BD43463C-9D8A-4140-9977-6439824AA8C5}"/>
              </a:ext>
            </a:extLst>
          </p:cNvPr>
          <p:cNvSpPr/>
          <p:nvPr userDrawn="1"/>
        </p:nvSpPr>
        <p:spPr>
          <a:xfrm>
            <a:off x="11315700" y="11745426"/>
            <a:ext cx="21259800" cy="1552939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51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C09E2D-7AE6-BF4F-8AB1-552FCB9B7DCF}"/>
              </a:ext>
            </a:extLst>
          </p:cNvPr>
          <p:cNvSpPr/>
          <p:nvPr userDrawn="1"/>
        </p:nvSpPr>
        <p:spPr>
          <a:xfrm>
            <a:off x="0" y="0"/>
            <a:ext cx="43891200" cy="32918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36"/>
          </a:p>
        </p:txBody>
      </p:sp>
    </p:spTree>
    <p:extLst>
      <p:ext uri="{BB962C8B-B14F-4D97-AF65-F5344CB8AC3E}">
        <p14:creationId xmlns:p14="http://schemas.microsoft.com/office/powerpoint/2010/main" val="1078758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0438EE4-CE3E-3A4C-A860-706ED99D2388}"/>
              </a:ext>
            </a:extLst>
          </p:cNvPr>
          <p:cNvSpPr/>
          <p:nvPr userDrawn="1"/>
        </p:nvSpPr>
        <p:spPr>
          <a:xfrm>
            <a:off x="0" y="0"/>
            <a:ext cx="24688800" cy="3291840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C889E6-DA20-8A40-A295-8752E23B705B}"/>
              </a:ext>
            </a:extLst>
          </p:cNvPr>
          <p:cNvSpPr/>
          <p:nvPr userDrawn="1"/>
        </p:nvSpPr>
        <p:spPr>
          <a:xfrm>
            <a:off x="685800" y="12835671"/>
            <a:ext cx="23317200" cy="155293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51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C659785-5D49-A248-AC26-6C80710E0541}"/>
              </a:ext>
            </a:extLst>
          </p:cNvPr>
          <p:cNvGrpSpPr/>
          <p:nvPr userDrawn="1"/>
        </p:nvGrpSpPr>
        <p:grpSpPr>
          <a:xfrm>
            <a:off x="0" y="29522057"/>
            <a:ext cx="6693984" cy="3396342"/>
            <a:chOff x="10506270" y="14833039"/>
            <a:chExt cx="4273420" cy="162616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6DF1351-841F-E540-B593-52A826BBB98B}"/>
                </a:ext>
              </a:extLst>
            </p:cNvPr>
            <p:cNvSpPr/>
            <p:nvPr/>
          </p:nvSpPr>
          <p:spPr>
            <a:xfrm>
              <a:off x="10506270" y="14833039"/>
              <a:ext cx="4273420" cy="16261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6" dirty="0"/>
            </a:p>
          </p:txBody>
        </p:sp>
        <p:pic>
          <p:nvPicPr>
            <p:cNvPr id="12" name="Picture 1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35DF2C19-40B5-1746-8D81-99A273147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55607" y="15066852"/>
              <a:ext cx="3574746" cy="1032427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13D2621-080F-174E-A49E-8A403784DB8B}"/>
              </a:ext>
            </a:extLst>
          </p:cNvPr>
          <p:cNvSpPr/>
          <p:nvPr userDrawn="1"/>
        </p:nvSpPr>
        <p:spPr>
          <a:xfrm>
            <a:off x="0" y="0"/>
            <a:ext cx="43891200" cy="32918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36"/>
          </a:p>
        </p:txBody>
      </p:sp>
    </p:spTree>
    <p:extLst>
      <p:ext uri="{BB962C8B-B14F-4D97-AF65-F5344CB8AC3E}">
        <p14:creationId xmlns:p14="http://schemas.microsoft.com/office/powerpoint/2010/main" val="1191951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07DDED8-FCD7-6040-B10A-F497E9AEA589}"/>
              </a:ext>
            </a:extLst>
          </p:cNvPr>
          <p:cNvSpPr/>
          <p:nvPr userDrawn="1"/>
        </p:nvSpPr>
        <p:spPr>
          <a:xfrm>
            <a:off x="19202400" y="0"/>
            <a:ext cx="24688800" cy="3291840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9F0215-E773-624D-B9F2-E63DFE9D6707}"/>
              </a:ext>
            </a:extLst>
          </p:cNvPr>
          <p:cNvSpPr/>
          <p:nvPr userDrawn="1"/>
        </p:nvSpPr>
        <p:spPr>
          <a:xfrm>
            <a:off x="19888200" y="12835671"/>
            <a:ext cx="23317200" cy="155293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51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F7BC01E-A726-0340-8214-752EF729AF62}"/>
              </a:ext>
            </a:extLst>
          </p:cNvPr>
          <p:cNvGrpSpPr/>
          <p:nvPr userDrawn="1"/>
        </p:nvGrpSpPr>
        <p:grpSpPr>
          <a:xfrm>
            <a:off x="37197216" y="29522057"/>
            <a:ext cx="6693984" cy="3396342"/>
            <a:chOff x="10506270" y="14833039"/>
            <a:chExt cx="4273420" cy="162616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055CD26-5026-D74F-86B5-E2E25601E544}"/>
                </a:ext>
              </a:extLst>
            </p:cNvPr>
            <p:cNvSpPr/>
            <p:nvPr/>
          </p:nvSpPr>
          <p:spPr>
            <a:xfrm>
              <a:off x="10506270" y="14833039"/>
              <a:ext cx="4273420" cy="16261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6" dirty="0"/>
            </a:p>
          </p:txBody>
        </p:sp>
        <p:pic>
          <p:nvPicPr>
            <p:cNvPr id="11" name="Picture 10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45381AA1-C9FE-9D41-B83E-97917806A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55607" y="15066852"/>
              <a:ext cx="3574746" cy="1032427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784A36F-3804-DF4A-9BE7-ABE42613CE1E}"/>
              </a:ext>
            </a:extLst>
          </p:cNvPr>
          <p:cNvSpPr/>
          <p:nvPr userDrawn="1"/>
        </p:nvSpPr>
        <p:spPr>
          <a:xfrm>
            <a:off x="0" y="0"/>
            <a:ext cx="43891200" cy="32918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36"/>
          </a:p>
        </p:txBody>
      </p:sp>
    </p:spTree>
    <p:extLst>
      <p:ext uri="{BB962C8B-B14F-4D97-AF65-F5344CB8AC3E}">
        <p14:creationId xmlns:p14="http://schemas.microsoft.com/office/powerpoint/2010/main" val="4192716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838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901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6EDC-A58B-B04D-8B99-D6209D8EC26E}" type="datetimeFigureOut">
              <a:rPr lang="en-US" smtClean="0"/>
              <a:t>4/7/21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D6B1-72E9-0C47-A631-87EC53E2C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01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6EDC-A58B-B04D-8B99-D6209D8EC26E}" type="datetimeFigureOut">
              <a:rPr lang="en-US" smtClean="0"/>
              <a:t>4/7/21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D6B1-72E9-0C47-A631-87EC53E2C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12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6EDC-A58B-B04D-8B99-D6209D8EC26E}" type="datetimeFigureOut">
              <a:rPr lang="en-US" smtClean="0"/>
              <a:t>4/7/21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D6B1-72E9-0C47-A631-87EC53E2C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33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6EDC-A58B-B04D-8B99-D6209D8EC26E}" type="datetimeFigureOut">
              <a:rPr lang="en-US" smtClean="0"/>
              <a:t>4/7/21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D6B1-72E9-0C47-A631-87EC53E2C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6EDC-A58B-B04D-8B99-D6209D8EC26E}" type="datetimeFigureOut">
              <a:rPr lang="en-US" smtClean="0"/>
              <a:t>4/7/21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D6B1-72E9-0C47-A631-87EC53E2C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22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6EDC-A58B-B04D-8B99-D6209D8EC26E}" type="datetimeFigureOut">
              <a:rPr lang="en-US" smtClean="0"/>
              <a:t>4/7/21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D6B1-72E9-0C47-A631-87EC53E2C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54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764DE79-268F-4C1A-8933-263129D2AF90}" type="datetimeFigureOut">
              <a:rPr lang="en-US" dirty="0"/>
              <a:pPr/>
              <a:t>4/7/21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549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74" r:id="rId13"/>
    <p:sldLayoutId id="2147483675" r:id="rId14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35B311-3C19-412C-ADE6-EB2E4158F366}"/>
              </a:ext>
            </a:extLst>
          </p:cNvPr>
          <p:cNvSpPr txBox="1"/>
          <p:nvPr/>
        </p:nvSpPr>
        <p:spPr>
          <a:xfrm>
            <a:off x="685800" y="8145068"/>
            <a:ext cx="9601200" cy="3525196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pPr>
              <a:spcBef>
                <a:spcPts val="1800"/>
              </a:spcBef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Give brief background of the topic you’re presenting</a:t>
            </a:r>
          </a:p>
          <a:p>
            <a:pPr>
              <a:spcBef>
                <a:spcPts val="1800"/>
              </a:spcBef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Why is this topic important?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244B05-C5D7-4580-8933-5B2F47EB56B0}"/>
              </a:ext>
            </a:extLst>
          </p:cNvPr>
          <p:cNvSpPr txBox="1"/>
          <p:nvPr/>
        </p:nvSpPr>
        <p:spPr>
          <a:xfrm>
            <a:off x="685800" y="920535"/>
            <a:ext cx="9601200" cy="1307069"/>
          </a:xfrm>
          <a:prstGeom prst="rect">
            <a:avLst/>
          </a:prstGeom>
          <a:noFill/>
        </p:spPr>
        <p:txBody>
          <a:bodyPr wrap="square" lIns="59987" tIns="29994" rIns="59987" bIns="29994" rtlCol="0">
            <a:spAutoFit/>
          </a:bodyPr>
          <a:lstStyle/>
          <a:p>
            <a:r>
              <a:rPr lang="en-US" sz="8100" b="1" dirty="0">
                <a:latin typeface="Arial" panose="020B0604020202020204" pitchFamily="34" charset="0"/>
                <a:cs typeface="Arial" panose="020B0604020202020204" pitchFamily="34" charset="0"/>
              </a:rPr>
              <a:t>Title: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AC4B58-8623-4DBE-951A-DDF821787031}"/>
              </a:ext>
            </a:extLst>
          </p:cNvPr>
          <p:cNvSpPr txBox="1"/>
          <p:nvPr/>
        </p:nvSpPr>
        <p:spPr>
          <a:xfrm>
            <a:off x="685800" y="26364608"/>
            <a:ext cx="9601200" cy="4015458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  <a:p>
            <a:pPr marL="274320" indent="-27432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Quantitative and qualitative results listed here</a:t>
            </a:r>
          </a:p>
          <a:p>
            <a:pPr marL="274320" indent="-27432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Quantitative and qualitative results listed here</a:t>
            </a:r>
          </a:p>
        </p:txBody>
      </p:sp>
      <p:sp>
        <p:nvSpPr>
          <p:cNvPr id="22" name="Title 4">
            <a:extLst>
              <a:ext uri="{FF2B5EF4-FFF2-40B4-BE49-F238E27FC236}">
                <a16:creationId xmlns:a16="http://schemas.microsoft.com/office/drawing/2014/main" id="{DDC4359A-7BBB-495A-96DE-65574C0C88E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2059568" y="2032079"/>
            <a:ext cx="20251817" cy="706411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05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Main finding goes here</a:t>
            </a:r>
            <a:r>
              <a:rPr lang="en-US" sz="10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translated into plain English. Emphasize the </a:t>
            </a:r>
            <a:r>
              <a:rPr lang="en-US" sz="105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important</a:t>
            </a:r>
            <a:r>
              <a:rPr lang="en-US" sz="10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words.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89988D-1644-A149-ABAF-6924F4A4329E}"/>
              </a:ext>
            </a:extLst>
          </p:cNvPr>
          <p:cNvSpPr txBox="1"/>
          <p:nvPr/>
        </p:nvSpPr>
        <p:spPr>
          <a:xfrm>
            <a:off x="33604200" y="920535"/>
            <a:ext cx="9601197" cy="5036635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Extras</a:t>
            </a:r>
          </a:p>
          <a:p>
            <a:pPr marL="274320" indent="-27432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Extra graphs</a:t>
            </a:r>
          </a:p>
          <a:p>
            <a:pPr marL="274320" indent="-27432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Extra tables</a:t>
            </a:r>
          </a:p>
          <a:p>
            <a:pPr marL="274320" indent="-27432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Extra figures/illustrations</a:t>
            </a:r>
          </a:p>
          <a:p>
            <a:pPr marL="274320" indent="-27432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Extra information you want to make sure to convey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EAAA10-1403-654E-A937-F689C5808B81}"/>
              </a:ext>
            </a:extLst>
          </p:cNvPr>
          <p:cNvSpPr txBox="1"/>
          <p:nvPr/>
        </p:nvSpPr>
        <p:spPr>
          <a:xfrm>
            <a:off x="24458830" y="28372337"/>
            <a:ext cx="7937906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CONTACT INFORMATION</a:t>
            </a:r>
          </a:p>
          <a:p>
            <a:pPr algn="ctr">
              <a:spcBef>
                <a:spcPts val="180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(email, URL, Twitter, etc.)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835FA7-DEE3-9146-BAB0-379057672105}"/>
              </a:ext>
            </a:extLst>
          </p:cNvPr>
          <p:cNvSpPr txBox="1"/>
          <p:nvPr/>
        </p:nvSpPr>
        <p:spPr>
          <a:xfrm>
            <a:off x="685802" y="13993272"/>
            <a:ext cx="9601200" cy="1898340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Aim/Objective</a:t>
            </a:r>
          </a:p>
          <a:p>
            <a:pPr>
              <a:spcBef>
                <a:spcPts val="1800"/>
              </a:spcBef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Clearly state aim(s) or objective(s)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4F69D8-3E5D-4325-A0A0-6AB306BAE9E3}"/>
              </a:ext>
            </a:extLst>
          </p:cNvPr>
          <p:cNvSpPr txBox="1"/>
          <p:nvPr/>
        </p:nvSpPr>
        <p:spPr>
          <a:xfrm>
            <a:off x="685800" y="18214620"/>
            <a:ext cx="9601200" cy="5826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Materials and Methods</a:t>
            </a:r>
          </a:p>
          <a:p>
            <a:pPr marL="273845" indent="-273845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Retro/prospective</a:t>
            </a:r>
          </a:p>
          <a:p>
            <a:pPr marL="273845" indent="-273845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Qualitative/quantitative</a:t>
            </a:r>
          </a:p>
          <a:p>
            <a:pPr marL="273845" indent="-273845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Case report/series</a:t>
            </a:r>
          </a:p>
          <a:p>
            <a:pPr marL="273845" indent="-273845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Study population</a:t>
            </a:r>
          </a:p>
          <a:p>
            <a:pPr marL="273845" indent="-273845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Study time frame</a:t>
            </a:r>
          </a:p>
          <a:p>
            <a:pPr marL="273845" indent="-273845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Statistical plan</a:t>
            </a:r>
            <a:endParaRPr lang="en-US" sz="4536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30ADD6-07AE-4050-B274-E984A136271A}"/>
              </a:ext>
            </a:extLst>
          </p:cNvPr>
          <p:cNvSpPr/>
          <p:nvPr/>
        </p:nvSpPr>
        <p:spPr>
          <a:xfrm>
            <a:off x="685800" y="4236387"/>
            <a:ext cx="9601200" cy="1392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Author 1, MD, Author 2, MD, etc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Institutions / Affiliations</a:t>
            </a:r>
          </a:p>
        </p:txBody>
      </p:sp>
      <p:sp>
        <p:nvSpPr>
          <p:cNvPr id="25" name="Title 4">
            <a:extLst>
              <a:ext uri="{FF2B5EF4-FFF2-40B4-BE49-F238E27FC236}">
                <a16:creationId xmlns:a16="http://schemas.microsoft.com/office/drawing/2014/main" id="{9FE5A893-8570-564E-BE72-9ABBB0A5C981}"/>
              </a:ext>
            </a:extLst>
          </p:cNvPr>
          <p:cNvSpPr txBox="1">
            <a:spLocks/>
          </p:cNvSpPr>
          <p:nvPr/>
        </p:nvSpPr>
        <p:spPr>
          <a:xfrm>
            <a:off x="12792270" y="12573906"/>
            <a:ext cx="18240180" cy="1154162"/>
          </a:xfrm>
          <a:prstGeom prst="rect">
            <a:avLst/>
          </a:prstGeom>
        </p:spPr>
        <p:txBody>
          <a:bodyPr vert="horz" wrap="square" lIns="137160" tIns="68580" rIns="137160" bIns="68580" rtlCol="0" anchor="t">
            <a:spAutoFit/>
          </a:bodyPr>
          <a:lstStyle>
            <a:lvl1pPr algn="ctr" defTabSz="21945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6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(One or two figures that support main finding)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4F926F2F-1C5A-994F-89EE-73A1F4B71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2023" y="28480671"/>
            <a:ext cx="3893209" cy="3884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4BBB06-6652-0F49-9B04-8CEA68F4E09D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3294134" y="19333043"/>
            <a:ext cx="10341034" cy="74320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643BDEA-C7C8-4044-9664-DE5C573A3B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85006" y="28480671"/>
            <a:ext cx="4866351" cy="34853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21A0F11-9B26-004C-BDFE-D3577816A9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94134" y="28163704"/>
            <a:ext cx="5690872" cy="40758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0D2F1E7-D338-0245-9D1B-763ED90695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82049" y="16702394"/>
            <a:ext cx="9601200" cy="74320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AED3C24-F224-6E49-BBEA-23E5D3C91B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04576" y="7120729"/>
            <a:ext cx="7818120" cy="37719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1BFAFC0-FCAC-C743-8322-86F8FACB77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26938" y="12897788"/>
            <a:ext cx="7300576" cy="503663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96D002F-112D-E64A-BB8F-470A26DC66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276886" y="16702394"/>
            <a:ext cx="9777432" cy="743204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4CE0F95-91CB-DF4E-B024-6D4CFA11C724}"/>
              </a:ext>
            </a:extLst>
          </p:cNvPr>
          <p:cNvSpPr txBox="1"/>
          <p:nvPr/>
        </p:nvSpPr>
        <p:spPr>
          <a:xfrm>
            <a:off x="11703049" y="24672394"/>
            <a:ext cx="7035900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Brief legend </a:t>
            </a:r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(if needed)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A20812C-28E4-924D-817C-CA42950F5185}"/>
              </a:ext>
            </a:extLst>
          </p:cNvPr>
          <p:cNvSpPr txBox="1"/>
          <p:nvPr/>
        </p:nvSpPr>
        <p:spPr>
          <a:xfrm>
            <a:off x="22276886" y="24672394"/>
            <a:ext cx="7207422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Brief legend, </a:t>
            </a:r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(if needed)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614CB33-B9FB-5C41-A4F0-C88CD011034B}"/>
              </a:ext>
            </a:extLst>
          </p:cNvPr>
          <p:cNvSpPr txBox="1"/>
          <p:nvPr/>
        </p:nvSpPr>
        <p:spPr>
          <a:xfrm>
            <a:off x="22878297" y="14458574"/>
            <a:ext cx="8579376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latin typeface="Arial" panose="020B0604020202020204" pitchFamily="34" charset="0"/>
                <a:cs typeface="Arial" panose="020B0604020202020204" pitchFamily="34" charset="0"/>
              </a:rPr>
              <a:t>Brief title or description</a:t>
            </a:r>
          </a:p>
          <a:p>
            <a:pPr algn="ctr"/>
            <a:r>
              <a:rPr lang="en-US" sz="5400">
                <a:latin typeface="Arial" panose="020B0604020202020204" pitchFamily="34" charset="0"/>
                <a:cs typeface="Arial" panose="020B0604020202020204" pitchFamily="34" charset="0"/>
              </a:rPr>
              <a:t>(if needed)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2323269-DE4B-654C-A499-4A80324C6543}"/>
              </a:ext>
            </a:extLst>
          </p:cNvPr>
          <p:cNvSpPr txBox="1"/>
          <p:nvPr/>
        </p:nvSpPr>
        <p:spPr>
          <a:xfrm>
            <a:off x="12489221" y="14458574"/>
            <a:ext cx="8186857" cy="175432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5400" b="1">
                <a:latin typeface="Arial" panose="020B0604020202020204" pitchFamily="34" charset="0"/>
                <a:cs typeface="Arial" panose="020B0604020202020204" pitchFamily="34" charset="0"/>
              </a:rPr>
              <a:t>Brief title or description</a:t>
            </a:r>
          </a:p>
          <a:p>
            <a:pPr algn="ctr"/>
            <a:r>
              <a:rPr lang="en-US" sz="5400">
                <a:latin typeface="Arial" panose="020B0604020202020204" pitchFamily="34" charset="0"/>
                <a:cs typeface="Arial" panose="020B0604020202020204" pitchFamily="34" charset="0"/>
              </a:rPr>
              <a:t>(if needed)</a:t>
            </a:r>
          </a:p>
        </p:txBody>
      </p:sp>
    </p:spTree>
    <p:extLst>
      <p:ext uri="{BB962C8B-B14F-4D97-AF65-F5344CB8AC3E}">
        <p14:creationId xmlns:p14="http://schemas.microsoft.com/office/powerpoint/2010/main" val="2027405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2463</TotalTime>
  <Words>162</Words>
  <Application>Microsoft Macintosh PowerPoint</Application>
  <PresentationFormat>Custom</PresentationFormat>
  <Paragraphs>34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Main finding goes here, translated into plain English. Emphasize the important words.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103</cp:revision>
  <dcterms:created xsi:type="dcterms:W3CDTF">2019-03-29T03:34:12Z</dcterms:created>
  <dcterms:modified xsi:type="dcterms:W3CDTF">2021-04-07T17:44:41Z</dcterms:modified>
</cp:coreProperties>
</file>