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3774400" cy="13716000"/>
  <p:notesSz cx="6858000" cy="91440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1pPr>
    <a:lvl2pPr marL="367465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2pPr>
    <a:lvl3pPr marL="734929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3pPr>
    <a:lvl4pPr marL="1102395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4pPr>
    <a:lvl5pPr marL="1469860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5pPr>
    <a:lvl6pPr marL="1837325" algn="l" defTabSz="36746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6pPr>
    <a:lvl7pPr marL="2204790" algn="l" defTabSz="36746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7pPr>
    <a:lvl8pPr marL="2572254" algn="l" defTabSz="36746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8pPr>
    <a:lvl9pPr marL="2939720" algn="l" defTabSz="36746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06" userDrawn="1">
          <p15:clr>
            <a:srgbClr val="A4A3A4"/>
          </p15:clr>
        </p15:guide>
        <p15:guide id="2" pos="7488" userDrawn="1">
          <p15:clr>
            <a:srgbClr val="A4A3A4"/>
          </p15:clr>
        </p15:guide>
        <p15:guide id="3" pos="202" userDrawn="1">
          <p15:clr>
            <a:srgbClr val="A4A3A4"/>
          </p15:clr>
        </p15:guide>
        <p15:guide id="4" pos="14775" userDrawn="1">
          <p15:clr>
            <a:srgbClr val="A4A3A4"/>
          </p15:clr>
        </p15:guide>
        <p15:guide id="5" pos="3929" userDrawn="1">
          <p15:clr>
            <a:srgbClr val="A4A3A4"/>
          </p15:clr>
        </p15:guide>
        <p15:guide id="6" pos="110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00"/>
    <a:srgbClr val="EEB211"/>
    <a:srgbClr val="996633"/>
    <a:srgbClr val="008000"/>
    <a:srgbClr val="FFCC66"/>
    <a:srgbClr val="FF0000"/>
    <a:srgbClr val="353535"/>
    <a:srgbClr val="ECB42F"/>
    <a:srgbClr val="7C1947"/>
    <a:srgbClr val="000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91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480"/>
      </p:cViewPr>
      <p:guideLst>
        <p:guide orient="horz" pos="8406"/>
        <p:guide pos="7488"/>
        <p:guide pos="202"/>
        <p:guide pos="14775"/>
        <p:guide pos="3929"/>
        <p:guide pos="110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fld id="{1F59DCA7-76C0-E54E-B3C3-2475C941F0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685800"/>
            <a:ext cx="59436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fld id="{3DC32832-8746-A64D-A44D-1DB2E34D2A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367465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734929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102395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469860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1837325" algn="l" defTabSz="36746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6pPr>
    <a:lvl7pPr marL="2204790" algn="l" defTabSz="36746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7pPr>
    <a:lvl8pPr marL="2572254" algn="l" defTabSz="36746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8pPr>
    <a:lvl9pPr marL="2939720" algn="l" defTabSz="36746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30ABAD-8F68-074E-B691-D144F947F3EF}" type="slidenum">
              <a:rPr lang="en-US" altLang="zh-CN">
                <a:latin typeface="Arial" pitchFamily="8" charset="0"/>
                <a:cs typeface="宋体" pitchFamily="8" charset="-122"/>
              </a:rPr>
              <a:pPr/>
              <a:t>1</a:t>
            </a:fld>
            <a:endParaRPr lang="en-US" altLang="zh-CN">
              <a:latin typeface="Arial" pitchFamily="8" charset="0"/>
              <a:cs typeface="宋体" pitchFamily="8" charset="-122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685800"/>
            <a:ext cx="59436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>
              <a:latin typeface="Arial" pitchFamily="8" charset="0"/>
              <a:ea typeface="ＭＳ Ｐゴシック" pitchFamily="8" charset="-128"/>
              <a:cs typeface="ＭＳ Ｐゴシック" pitchFamily="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1887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122920" y="12490224"/>
            <a:ext cx="75285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70383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862EA-10B3-B449-9A41-76CA118476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13487400"/>
            <a:ext cx="23774400" cy="228600"/>
          </a:xfrm>
          <a:prstGeom prst="rect">
            <a:avLst/>
          </a:prstGeom>
          <a:solidFill>
            <a:srgbClr val="FFD60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3706">
              <a:latin typeface="Arial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19739957" y="191385"/>
            <a:ext cx="3604860" cy="130628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3706">
              <a:latin typeface="Arial" charset="0"/>
            </a:endParaRPr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69FF3F13-BDB9-439D-8402-8721098CCB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654847"/>
            <a:ext cx="23774400" cy="8516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3706">
              <a:latin typeface="Arial" charset="0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8E70C962-4E9F-4081-8E2E-97C7244C18D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3774400" cy="228600"/>
          </a:xfrm>
          <a:prstGeom prst="rect">
            <a:avLst/>
          </a:prstGeom>
          <a:solidFill>
            <a:srgbClr val="FFD60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3706">
              <a:latin typeface="Arial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BE533C-CC46-4812-A15B-AE208FBA02A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949792" y="383464"/>
            <a:ext cx="3207091" cy="92822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2127293" rtl="0" eaLnBrk="0" fontAlgn="base" hangingPunct="0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defTabSz="2127293" rtl="0" eaLnBrk="0" fontAlgn="base" hangingPunct="0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2127293" rtl="0" eaLnBrk="0" fontAlgn="base" hangingPunct="0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2127293" rtl="0" eaLnBrk="0" fontAlgn="base" hangingPunct="0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2127293" rtl="0" eaLnBrk="0" fontAlgn="base" hangingPunct="0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326578" algn="ctr" defTabSz="2127293" rtl="0" fontAlgn="base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</a:defRPr>
      </a:lvl6pPr>
      <a:lvl7pPr marL="653156" algn="ctr" defTabSz="2127293" rtl="0" fontAlgn="base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</a:defRPr>
      </a:lvl7pPr>
      <a:lvl8pPr marL="979734" algn="ctr" defTabSz="2127293" rtl="0" fontAlgn="base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</a:defRPr>
      </a:lvl8pPr>
      <a:lvl9pPr marL="1306312" algn="ctr" defTabSz="2127293" rtl="0" fontAlgn="base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</a:defRPr>
      </a:lvl9pPr>
    </p:titleStyle>
    <p:bodyStyle>
      <a:lvl1pPr marL="798302" indent="-798302" algn="l" defTabSz="2127293" rtl="0" eaLnBrk="0" fontAlgn="base" hangingPunct="0">
        <a:spcBef>
          <a:spcPct val="20000"/>
        </a:spcBef>
        <a:spcAft>
          <a:spcPct val="0"/>
        </a:spcAft>
        <a:buChar char="•"/>
        <a:defRPr sz="7429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1728142" indent="-664495" algn="l" defTabSz="2127293" rtl="0" eaLnBrk="0" fontAlgn="base" hangingPunct="0">
        <a:spcBef>
          <a:spcPct val="20000"/>
        </a:spcBef>
        <a:spcAft>
          <a:spcPct val="0"/>
        </a:spcAft>
        <a:buChar char="–"/>
        <a:defRPr sz="6572">
          <a:solidFill>
            <a:schemeClr val="tx1"/>
          </a:solidFill>
          <a:latin typeface="+mn-lt"/>
          <a:ea typeface="ＭＳ Ｐゴシック" charset="-128"/>
        </a:defRPr>
      </a:lvl2pPr>
      <a:lvl3pPr marL="2659116" indent="-531823" algn="l" defTabSz="2127293" rtl="0" eaLnBrk="0" fontAlgn="base" hangingPunct="0">
        <a:spcBef>
          <a:spcPct val="20000"/>
        </a:spcBef>
        <a:spcAft>
          <a:spcPct val="0"/>
        </a:spcAft>
        <a:buChar char="•"/>
        <a:defRPr sz="5643">
          <a:solidFill>
            <a:schemeClr val="tx1"/>
          </a:solidFill>
          <a:latin typeface="+mn-lt"/>
          <a:ea typeface="ＭＳ Ｐゴシック" charset="-128"/>
        </a:defRPr>
      </a:lvl3pPr>
      <a:lvl4pPr marL="3722762" indent="-531823" algn="l" defTabSz="2127293" rtl="0" eaLnBrk="0" fontAlgn="base" hangingPunct="0">
        <a:spcBef>
          <a:spcPct val="20000"/>
        </a:spcBef>
        <a:spcAft>
          <a:spcPct val="0"/>
        </a:spcAft>
        <a:buChar char="–"/>
        <a:defRPr sz="4643">
          <a:solidFill>
            <a:schemeClr val="tx1"/>
          </a:solidFill>
          <a:latin typeface="+mn-lt"/>
          <a:ea typeface="ＭＳ Ｐゴシック" charset="-128"/>
        </a:defRPr>
      </a:lvl4pPr>
      <a:lvl5pPr marL="4785274" indent="-530689" algn="l" defTabSz="2127293" rtl="0" eaLnBrk="0" fontAlgn="base" hangingPunct="0">
        <a:spcBef>
          <a:spcPct val="20000"/>
        </a:spcBef>
        <a:spcAft>
          <a:spcPct val="0"/>
        </a:spcAft>
        <a:buChar char="»"/>
        <a:defRPr sz="4643">
          <a:solidFill>
            <a:schemeClr val="tx1"/>
          </a:solidFill>
          <a:latin typeface="+mn-lt"/>
          <a:ea typeface="ＭＳ Ｐゴシック" charset="-128"/>
        </a:defRPr>
      </a:lvl5pPr>
      <a:lvl6pPr marL="5111852" indent="-530689" algn="l" defTabSz="2127293" rtl="0" fontAlgn="base">
        <a:spcBef>
          <a:spcPct val="20000"/>
        </a:spcBef>
        <a:spcAft>
          <a:spcPct val="0"/>
        </a:spcAft>
        <a:buChar char="»"/>
        <a:defRPr sz="4643">
          <a:solidFill>
            <a:schemeClr val="tx1"/>
          </a:solidFill>
          <a:latin typeface="+mn-lt"/>
          <a:ea typeface="ＭＳ Ｐゴシック" charset="-128"/>
        </a:defRPr>
      </a:lvl6pPr>
      <a:lvl7pPr marL="5438430" indent="-530689" algn="l" defTabSz="2127293" rtl="0" fontAlgn="base">
        <a:spcBef>
          <a:spcPct val="20000"/>
        </a:spcBef>
        <a:spcAft>
          <a:spcPct val="0"/>
        </a:spcAft>
        <a:buChar char="»"/>
        <a:defRPr sz="4643">
          <a:solidFill>
            <a:schemeClr val="tx1"/>
          </a:solidFill>
          <a:latin typeface="+mn-lt"/>
          <a:ea typeface="ＭＳ Ｐゴシック" charset="-128"/>
        </a:defRPr>
      </a:lvl7pPr>
      <a:lvl8pPr marL="5765008" indent="-530689" algn="l" defTabSz="2127293" rtl="0" fontAlgn="base">
        <a:spcBef>
          <a:spcPct val="20000"/>
        </a:spcBef>
        <a:spcAft>
          <a:spcPct val="0"/>
        </a:spcAft>
        <a:buChar char="»"/>
        <a:defRPr sz="4643">
          <a:solidFill>
            <a:schemeClr val="tx1"/>
          </a:solidFill>
          <a:latin typeface="+mn-lt"/>
          <a:ea typeface="ＭＳ Ｐゴシック" charset="-128"/>
        </a:defRPr>
      </a:lvl8pPr>
      <a:lvl9pPr marL="6091586" indent="-530689" algn="l" defTabSz="2127293" rtl="0" fontAlgn="base">
        <a:spcBef>
          <a:spcPct val="20000"/>
        </a:spcBef>
        <a:spcAft>
          <a:spcPct val="0"/>
        </a:spcAft>
        <a:buChar char="»"/>
        <a:defRPr sz="4643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326578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8" algn="l" defTabSz="326578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6" algn="l" defTabSz="326578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4" algn="l" defTabSz="326578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12" algn="l" defTabSz="326578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90" algn="l" defTabSz="326578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8" algn="l" defTabSz="326578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46" algn="l" defTabSz="326578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24" algn="l" defTabSz="326578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652"/>
          <p:cNvSpPr txBox="1">
            <a:spLocks noChangeArrowheads="1"/>
          </p:cNvSpPr>
          <p:nvPr/>
        </p:nvSpPr>
        <p:spPr bwMode="auto">
          <a:xfrm>
            <a:off x="192505" y="2987904"/>
            <a:ext cx="487816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6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Introduction</a:t>
            </a:r>
          </a:p>
        </p:txBody>
      </p:sp>
      <p:sp>
        <p:nvSpPr>
          <p:cNvPr id="15365" name="Text Box 656"/>
          <p:cNvSpPr txBox="1">
            <a:spLocks noChangeArrowheads="1"/>
          </p:cNvSpPr>
          <p:nvPr/>
        </p:nvSpPr>
        <p:spPr bwMode="auto">
          <a:xfrm>
            <a:off x="192505" y="7722236"/>
            <a:ext cx="487816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600" b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Methods</a:t>
            </a:r>
          </a:p>
        </p:txBody>
      </p:sp>
      <p:sp>
        <p:nvSpPr>
          <p:cNvPr id="15367" name="Text Box 667"/>
          <p:cNvSpPr txBox="1">
            <a:spLocks noChangeArrowheads="1"/>
          </p:cNvSpPr>
          <p:nvPr/>
        </p:nvSpPr>
        <p:spPr bwMode="auto">
          <a:xfrm>
            <a:off x="17216665" y="7380597"/>
            <a:ext cx="631309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6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Conclusions</a:t>
            </a:r>
          </a:p>
        </p:txBody>
      </p:sp>
      <p:sp>
        <p:nvSpPr>
          <p:cNvPr id="15368" name="Text Box 671"/>
          <p:cNvSpPr txBox="1">
            <a:spLocks noChangeArrowheads="1"/>
          </p:cNvSpPr>
          <p:nvPr/>
        </p:nvSpPr>
        <p:spPr bwMode="auto">
          <a:xfrm>
            <a:off x="17216665" y="2987904"/>
            <a:ext cx="631309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6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Discussion</a:t>
            </a:r>
          </a:p>
        </p:txBody>
      </p:sp>
      <p:sp>
        <p:nvSpPr>
          <p:cNvPr id="15369" name="Text Box 675"/>
          <p:cNvSpPr txBox="1">
            <a:spLocks noChangeArrowheads="1"/>
          </p:cNvSpPr>
          <p:nvPr/>
        </p:nvSpPr>
        <p:spPr bwMode="auto">
          <a:xfrm>
            <a:off x="10600902" y="2986540"/>
            <a:ext cx="2572596" cy="4924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6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Results</a:t>
            </a:r>
          </a:p>
        </p:txBody>
      </p:sp>
      <p:sp>
        <p:nvSpPr>
          <p:cNvPr id="15370" name="Text Box 676"/>
          <p:cNvSpPr txBox="1">
            <a:spLocks noChangeArrowheads="1"/>
          </p:cNvSpPr>
          <p:nvPr/>
        </p:nvSpPr>
        <p:spPr bwMode="auto">
          <a:xfrm>
            <a:off x="192505" y="3509760"/>
            <a:ext cx="62323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 dirty="0">
                <a:solidFill>
                  <a:schemeClr val="tx1"/>
                </a:solidFill>
              </a:rPr>
              <a:t>Text here</a:t>
            </a:r>
            <a:endParaRPr lang="en-US" sz="4400" dirty="0"/>
          </a:p>
        </p:txBody>
      </p:sp>
      <p:sp>
        <p:nvSpPr>
          <p:cNvPr id="15371" name="Text Box 677"/>
          <p:cNvSpPr txBox="1">
            <a:spLocks noChangeArrowheads="1"/>
          </p:cNvSpPr>
          <p:nvPr/>
        </p:nvSpPr>
        <p:spPr bwMode="auto">
          <a:xfrm>
            <a:off x="192505" y="8255936"/>
            <a:ext cx="62323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>
                <a:solidFill>
                  <a:schemeClr val="tx1"/>
                </a:solidFill>
              </a:rPr>
              <a:t>Text here</a:t>
            </a:r>
            <a:endParaRPr lang="en-US" sz="4400"/>
          </a:p>
        </p:txBody>
      </p:sp>
      <p:sp>
        <p:nvSpPr>
          <p:cNvPr id="15372" name="Text Box 679"/>
          <p:cNvSpPr txBox="1">
            <a:spLocks noChangeArrowheads="1"/>
          </p:cNvSpPr>
          <p:nvPr/>
        </p:nvSpPr>
        <p:spPr bwMode="auto">
          <a:xfrm>
            <a:off x="17216665" y="3509760"/>
            <a:ext cx="62323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>
                <a:solidFill>
                  <a:schemeClr val="tx1"/>
                </a:solidFill>
              </a:rPr>
              <a:t>Text here</a:t>
            </a:r>
            <a:endParaRPr lang="en-US" sz="4400"/>
          </a:p>
        </p:txBody>
      </p:sp>
      <p:sp>
        <p:nvSpPr>
          <p:cNvPr id="15373" name="Text Box 680"/>
          <p:cNvSpPr txBox="1">
            <a:spLocks noChangeArrowheads="1"/>
          </p:cNvSpPr>
          <p:nvPr/>
        </p:nvSpPr>
        <p:spPr bwMode="auto">
          <a:xfrm>
            <a:off x="17216665" y="7914295"/>
            <a:ext cx="62323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>
                <a:solidFill>
                  <a:schemeClr val="tx1"/>
                </a:solidFill>
              </a:rPr>
              <a:t>Text here</a:t>
            </a:r>
            <a:endParaRPr lang="en-US" sz="4400"/>
          </a:p>
        </p:txBody>
      </p:sp>
      <p:cxnSp>
        <p:nvCxnSpPr>
          <p:cNvPr id="16" name="Straight Connector 15"/>
          <p:cNvCxnSpPr>
            <a:cxnSpLocks/>
          </p:cNvCxnSpPr>
          <p:nvPr/>
        </p:nvCxnSpPr>
        <p:spPr bwMode="auto">
          <a:xfrm flipV="1">
            <a:off x="6695592" y="3248150"/>
            <a:ext cx="0" cy="9744836"/>
          </a:xfrm>
          <a:prstGeom prst="line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shade val="57647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 Box 677"/>
          <p:cNvSpPr txBox="1">
            <a:spLocks noChangeArrowheads="1"/>
          </p:cNvSpPr>
          <p:nvPr/>
        </p:nvSpPr>
        <p:spPr bwMode="auto">
          <a:xfrm>
            <a:off x="8771021" y="4029390"/>
            <a:ext cx="62323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600" b="0" dirty="0">
                <a:solidFill>
                  <a:schemeClr val="tx1"/>
                </a:solidFill>
              </a:rPr>
              <a:t>Text, tables, figures here</a:t>
            </a:r>
            <a:endParaRPr lang="en-US" sz="4400" dirty="0"/>
          </a:p>
        </p:txBody>
      </p:sp>
      <p:sp>
        <p:nvSpPr>
          <p:cNvPr id="21" name="Text Box 667"/>
          <p:cNvSpPr txBox="1">
            <a:spLocks noChangeArrowheads="1"/>
          </p:cNvSpPr>
          <p:nvPr/>
        </p:nvSpPr>
        <p:spPr bwMode="auto">
          <a:xfrm>
            <a:off x="17216665" y="10234417"/>
            <a:ext cx="631309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6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Limitations and Future Studies</a:t>
            </a:r>
          </a:p>
        </p:txBody>
      </p:sp>
      <p:sp>
        <p:nvSpPr>
          <p:cNvPr id="22" name="Text Box 680"/>
          <p:cNvSpPr txBox="1">
            <a:spLocks noChangeArrowheads="1"/>
          </p:cNvSpPr>
          <p:nvPr/>
        </p:nvSpPr>
        <p:spPr bwMode="auto">
          <a:xfrm>
            <a:off x="17216665" y="10768115"/>
            <a:ext cx="62323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>
                <a:solidFill>
                  <a:schemeClr val="tx1"/>
                </a:solidFill>
              </a:rPr>
              <a:t>Text here</a:t>
            </a:r>
            <a:endParaRPr lang="en-US" sz="44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F70B33-0A27-4141-A1B8-16AF7B9E24B2}"/>
              </a:ext>
            </a:extLst>
          </p:cNvPr>
          <p:cNvSpPr txBox="1"/>
          <p:nvPr/>
        </p:nvSpPr>
        <p:spPr>
          <a:xfrm>
            <a:off x="192505" y="395185"/>
            <a:ext cx="192745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4000" dirty="0">
                <a:solidFill>
                  <a:schemeClr val="tx1"/>
                </a:solidFill>
              </a:rPr>
              <a:t>Title</a:t>
            </a:r>
          </a:p>
        </p:txBody>
      </p:sp>
      <p:sp>
        <p:nvSpPr>
          <p:cNvPr id="25" name="Text Box 615">
            <a:extLst>
              <a:ext uri="{FF2B5EF4-FFF2-40B4-BE49-F238E27FC236}">
                <a16:creationId xmlns:a16="http://schemas.microsoft.com/office/drawing/2014/main" id="{A9C799FF-8833-4432-A5E0-1A4167707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505" y="1646784"/>
            <a:ext cx="19274587" cy="854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ts val="857"/>
              </a:spcBef>
            </a:pPr>
            <a:r>
              <a:rPr lang="en-US" sz="2400" dirty="0">
                <a:solidFill>
                  <a:schemeClr val="tx1"/>
                </a:solidFill>
              </a:rPr>
              <a:t>Authors</a:t>
            </a:r>
          </a:p>
          <a:p>
            <a:pPr algn="l">
              <a:spcBef>
                <a:spcPts val="857"/>
              </a:spcBef>
            </a:pPr>
            <a:r>
              <a:rPr lang="en-US" sz="1800" b="0" i="1" dirty="0">
                <a:solidFill>
                  <a:schemeClr val="tx1"/>
                </a:solidFill>
              </a:rPr>
              <a:t>Affiliations</a:t>
            </a:r>
            <a:endParaRPr lang="en-US" sz="2400" b="0" dirty="0">
              <a:solidFill>
                <a:schemeClr val="tx1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2C71D24-E863-6B48-B61F-FB101DE7997A}"/>
              </a:ext>
            </a:extLst>
          </p:cNvPr>
          <p:cNvCxnSpPr>
            <a:cxnSpLocks/>
          </p:cNvCxnSpPr>
          <p:nvPr/>
        </p:nvCxnSpPr>
        <p:spPr bwMode="auto">
          <a:xfrm flipV="1">
            <a:off x="16821331" y="3248150"/>
            <a:ext cx="0" cy="9744836"/>
          </a:xfrm>
          <a:prstGeom prst="line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shade val="57647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/>
            </a:gs>
            <a:gs pos="100000">
              <a:schemeClr val="bg2">
                <a:gamma/>
                <a:shade val="57647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300" b="1" i="0" u="none" strike="noStrike" cap="none" normalizeH="0" baseline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/>
            </a:gs>
            <a:gs pos="100000">
              <a:schemeClr val="bg2">
                <a:gamma/>
                <a:shade val="57647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300" b="1" i="0" u="none" strike="noStrike" cap="none" normalizeH="0" baseline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5757</TotalTime>
  <Words>29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Default Design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Douglas Whyte</dc:creator>
  <cp:lastModifiedBy>Strommer, Lori</cp:lastModifiedBy>
  <cp:revision>475</cp:revision>
  <cp:lastPrinted>2006-11-10T20:44:16Z</cp:lastPrinted>
  <dcterms:created xsi:type="dcterms:W3CDTF">2015-08-04T18:16:05Z</dcterms:created>
  <dcterms:modified xsi:type="dcterms:W3CDTF">2020-09-23T16:30:07Z</dcterms:modified>
</cp:coreProperties>
</file>