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8288000" cy="13716000"/>
  <p:notesSz cx="6858000" cy="91440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1pPr>
    <a:lvl2pPr marL="367455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2pPr>
    <a:lvl3pPr marL="734908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3pPr>
    <a:lvl4pPr marL="1102363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4pPr>
    <a:lvl5pPr marL="1469818" algn="ctr" rtl="0" fontAlgn="base">
      <a:spcBef>
        <a:spcPct val="50000"/>
      </a:spcBef>
      <a:spcAft>
        <a:spcPct val="0"/>
      </a:spcAft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5pPr>
    <a:lvl6pPr marL="1837272" algn="l" defTabSz="36745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6pPr>
    <a:lvl7pPr marL="2204726" algn="l" defTabSz="36745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7pPr>
    <a:lvl8pPr marL="2572180" algn="l" defTabSz="36745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8pPr>
    <a:lvl9pPr marL="2939636" algn="l" defTabSz="367455" rtl="0" eaLnBrk="1" latinLnBrk="0" hangingPunct="1">
      <a:defRPr sz="5063" b="1" kern="1200">
        <a:solidFill>
          <a:srgbClr val="FFCC00"/>
        </a:solidFill>
        <a:latin typeface="Arial" pitchFamily="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06" userDrawn="1">
          <p15:clr>
            <a:srgbClr val="A4A3A4"/>
          </p15:clr>
        </p15:guide>
        <p15:guide id="2" pos="5760" userDrawn="1">
          <p15:clr>
            <a:srgbClr val="A4A3A4"/>
          </p15:clr>
        </p15:guide>
        <p15:guide id="3" pos="156" userDrawn="1">
          <p15:clr>
            <a:srgbClr val="A4A3A4"/>
          </p15:clr>
        </p15:guide>
        <p15:guide id="4" pos="11365" userDrawn="1">
          <p15:clr>
            <a:srgbClr val="A4A3A4"/>
          </p15:clr>
        </p15:guide>
        <p15:guide id="5" pos="3022" userDrawn="1">
          <p15:clr>
            <a:srgbClr val="A4A3A4"/>
          </p15:clr>
        </p15:guide>
        <p15:guide id="6" pos="84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600"/>
    <a:srgbClr val="FFCD00"/>
    <a:srgbClr val="EEB211"/>
    <a:srgbClr val="996633"/>
    <a:srgbClr val="008000"/>
    <a:srgbClr val="FFCC66"/>
    <a:srgbClr val="FF0000"/>
    <a:srgbClr val="353535"/>
    <a:srgbClr val="ECB42F"/>
    <a:srgbClr val="7C19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0" autoAdjust="0"/>
    <p:restoredTop sz="94660"/>
  </p:normalViewPr>
  <p:slideViewPr>
    <p:cSldViewPr snapToGrid="0">
      <p:cViewPr varScale="1">
        <p:scale>
          <a:sx n="77" d="100"/>
          <a:sy n="77" d="100"/>
        </p:scale>
        <p:origin x="840" y="120"/>
      </p:cViewPr>
      <p:guideLst>
        <p:guide orient="horz" pos="8406"/>
        <p:guide pos="5760"/>
        <p:guide pos="156"/>
        <p:guide pos="11365"/>
        <p:guide pos="3022"/>
        <p:guide pos="84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fld id="{1F59DCA7-76C0-E54E-B3C3-2475C941F0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fld id="{3DC32832-8746-A64D-A44D-1DB2E34D2A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367455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734908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102363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469818" algn="l" rtl="0" eaLnBrk="0" fontAlgn="base" hangingPunct="0">
      <a:spcBef>
        <a:spcPct val="30000"/>
      </a:spcBef>
      <a:spcAft>
        <a:spcPct val="0"/>
      </a:spcAft>
      <a:defRPr sz="965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1837272" algn="l" defTabSz="36745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6pPr>
    <a:lvl7pPr marL="2204726" algn="l" defTabSz="36745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7pPr>
    <a:lvl8pPr marL="2572180" algn="l" defTabSz="36745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8pPr>
    <a:lvl9pPr marL="2939636" algn="l" defTabSz="367455" rtl="0" eaLnBrk="1" latinLnBrk="0" hangingPunct="1">
      <a:defRPr sz="96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30ABAD-8F68-074E-B691-D144F947F3EF}" type="slidenum">
              <a:rPr lang="en-US" altLang="zh-CN">
                <a:latin typeface="Arial" pitchFamily="8" charset="0"/>
                <a:cs typeface="宋体" pitchFamily="8" charset="-122"/>
              </a:rPr>
              <a:pPr/>
              <a:t>1</a:t>
            </a:fld>
            <a:endParaRPr lang="en-US" altLang="zh-CN">
              <a:latin typeface="Arial" pitchFamily="8" charset="0"/>
              <a:cs typeface="宋体" pitchFamily="8" charset="-122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>
              <a:latin typeface="Arial" pitchFamily="8" charset="0"/>
              <a:ea typeface="ＭＳ Ｐゴシック" pitchFamily="8" charset="-128"/>
              <a:cs typeface="ＭＳ Ｐゴシック" pitchFamily="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261305"/>
            <a:ext cx="15544800" cy="293914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7771950"/>
            <a:ext cx="12801600" cy="350610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251207" indent="0" algn="ctr">
              <a:buNone/>
              <a:defRPr/>
            </a:lvl2pPr>
            <a:lvl3pPr marL="502415" indent="0" algn="ctr">
              <a:buNone/>
              <a:defRPr/>
            </a:lvl3pPr>
            <a:lvl4pPr marL="753621" indent="0" algn="ctr">
              <a:buNone/>
              <a:defRPr/>
            </a:lvl4pPr>
            <a:lvl5pPr marL="1004828" indent="0" algn="ctr">
              <a:buNone/>
              <a:defRPr/>
            </a:lvl5pPr>
            <a:lvl6pPr marL="1256036" indent="0" algn="ctr">
              <a:buNone/>
              <a:defRPr/>
            </a:lvl6pPr>
            <a:lvl7pPr marL="1507243" indent="0" algn="ctr">
              <a:buNone/>
              <a:defRPr/>
            </a:lvl7pPr>
            <a:lvl8pPr marL="1758450" indent="0" algn="ctr">
              <a:buNone/>
              <a:defRPr/>
            </a:lvl8pPr>
            <a:lvl9pPr marL="200965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0224"/>
            <a:ext cx="5791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106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B809B-93E8-064E-A976-42EBED5074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549959"/>
            <a:ext cx="4114800" cy="1170214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49959"/>
            <a:ext cx="12242800" cy="117021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0224"/>
            <a:ext cx="5791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106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0B614-A78B-FC4B-A31F-2B31A42F1F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956"/>
            <a:ext cx="16459200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199950"/>
            <a:ext cx="16459200" cy="90521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0224"/>
            <a:ext cx="5791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106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C487A-BDE1-E547-9BE9-2CC77B36C6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5" y="8814029"/>
            <a:ext cx="15544800" cy="2723696"/>
          </a:xfrm>
          <a:prstGeom prst="rect">
            <a:avLst/>
          </a:prstGeom>
        </p:spPr>
        <p:txBody>
          <a:bodyPr anchor="t"/>
          <a:lstStyle>
            <a:lvl1pPr algn="l">
              <a:defRPr sz="219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5" y="5813656"/>
            <a:ext cx="15544800" cy="30003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99"/>
            </a:lvl1pPr>
            <a:lvl2pPr marL="251207" indent="0">
              <a:buNone/>
              <a:defRPr sz="989"/>
            </a:lvl2pPr>
            <a:lvl3pPr marL="502415" indent="0">
              <a:buNone/>
              <a:defRPr sz="879"/>
            </a:lvl3pPr>
            <a:lvl4pPr marL="753621" indent="0">
              <a:buNone/>
              <a:defRPr sz="769"/>
            </a:lvl4pPr>
            <a:lvl5pPr marL="1004828" indent="0">
              <a:buNone/>
              <a:defRPr sz="769"/>
            </a:lvl5pPr>
            <a:lvl6pPr marL="1256036" indent="0">
              <a:buNone/>
              <a:defRPr sz="769"/>
            </a:lvl6pPr>
            <a:lvl7pPr marL="1507243" indent="0">
              <a:buNone/>
              <a:defRPr sz="769"/>
            </a:lvl7pPr>
            <a:lvl8pPr marL="1758450" indent="0">
              <a:buNone/>
              <a:defRPr sz="769"/>
            </a:lvl8pPr>
            <a:lvl9pPr marL="2009657" indent="0">
              <a:buNone/>
              <a:defRPr sz="7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0224"/>
            <a:ext cx="5791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106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DB810-58A6-8A48-94CC-D59060F1F9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956"/>
            <a:ext cx="16459200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199950"/>
            <a:ext cx="8178800" cy="9052153"/>
          </a:xfrm>
          <a:prstGeom prst="rect">
            <a:avLst/>
          </a:prstGeom>
        </p:spPr>
        <p:txBody>
          <a:bodyPr/>
          <a:lstStyle>
            <a:lvl1pPr>
              <a:defRPr sz="1538"/>
            </a:lvl1pPr>
            <a:lvl2pPr>
              <a:defRPr sz="1318"/>
            </a:lvl2pPr>
            <a:lvl3pPr>
              <a:defRPr sz="1099"/>
            </a:lvl3pPr>
            <a:lvl4pPr>
              <a:defRPr sz="989"/>
            </a:lvl4pPr>
            <a:lvl5pPr>
              <a:defRPr sz="989"/>
            </a:lvl5pPr>
            <a:lvl6pPr>
              <a:defRPr sz="989"/>
            </a:lvl6pPr>
            <a:lvl7pPr>
              <a:defRPr sz="989"/>
            </a:lvl7pPr>
            <a:lvl8pPr>
              <a:defRPr sz="989"/>
            </a:lvl8pPr>
            <a:lvl9pPr>
              <a:defRPr sz="9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3199950"/>
            <a:ext cx="8178800" cy="9052153"/>
          </a:xfrm>
          <a:prstGeom prst="rect">
            <a:avLst/>
          </a:prstGeom>
        </p:spPr>
        <p:txBody>
          <a:bodyPr/>
          <a:lstStyle>
            <a:lvl1pPr>
              <a:defRPr sz="1538"/>
            </a:lvl1pPr>
            <a:lvl2pPr>
              <a:defRPr sz="1318"/>
            </a:lvl2pPr>
            <a:lvl3pPr>
              <a:defRPr sz="1099"/>
            </a:lvl3pPr>
            <a:lvl4pPr>
              <a:defRPr sz="989"/>
            </a:lvl4pPr>
            <a:lvl5pPr>
              <a:defRPr sz="989"/>
            </a:lvl5pPr>
            <a:lvl6pPr>
              <a:defRPr sz="989"/>
            </a:lvl6pPr>
            <a:lvl7pPr>
              <a:defRPr sz="989"/>
            </a:lvl7pPr>
            <a:lvl8pPr>
              <a:defRPr sz="989"/>
            </a:lvl8pPr>
            <a:lvl9pPr>
              <a:defRPr sz="9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0224"/>
            <a:ext cx="5791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106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6BB2F-520D-324C-BE97-16BE480E24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8821"/>
            <a:ext cx="16459200" cy="228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3070681"/>
            <a:ext cx="8080376" cy="12790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18" b="1"/>
            </a:lvl1pPr>
            <a:lvl2pPr marL="251207" indent="0">
              <a:buNone/>
              <a:defRPr sz="1099" b="1"/>
            </a:lvl2pPr>
            <a:lvl3pPr marL="502415" indent="0">
              <a:buNone/>
              <a:defRPr sz="989" b="1"/>
            </a:lvl3pPr>
            <a:lvl4pPr marL="753621" indent="0">
              <a:buNone/>
              <a:defRPr sz="879" b="1"/>
            </a:lvl4pPr>
            <a:lvl5pPr marL="1004828" indent="0">
              <a:buNone/>
              <a:defRPr sz="879" b="1"/>
            </a:lvl5pPr>
            <a:lvl6pPr marL="1256036" indent="0">
              <a:buNone/>
              <a:defRPr sz="879" b="1"/>
            </a:lvl6pPr>
            <a:lvl7pPr marL="1507243" indent="0">
              <a:buNone/>
              <a:defRPr sz="879" b="1"/>
            </a:lvl7pPr>
            <a:lvl8pPr marL="1758450" indent="0">
              <a:buNone/>
              <a:defRPr sz="879" b="1"/>
            </a:lvl8pPr>
            <a:lvl9pPr marL="2009657" indent="0">
              <a:buNone/>
              <a:defRPr sz="87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1" y="4349752"/>
            <a:ext cx="8080376" cy="7902349"/>
          </a:xfrm>
          <a:prstGeom prst="rect">
            <a:avLst/>
          </a:prstGeom>
        </p:spPr>
        <p:txBody>
          <a:bodyPr/>
          <a:lstStyle>
            <a:lvl1pPr>
              <a:defRPr sz="1318"/>
            </a:lvl1pPr>
            <a:lvl2pPr>
              <a:defRPr sz="1099"/>
            </a:lvl2pPr>
            <a:lvl3pPr>
              <a:defRPr sz="989"/>
            </a:lvl3pPr>
            <a:lvl4pPr>
              <a:defRPr sz="879"/>
            </a:lvl4pPr>
            <a:lvl5pPr>
              <a:defRPr sz="879"/>
            </a:lvl5pPr>
            <a:lvl6pPr>
              <a:defRPr sz="879"/>
            </a:lvl6pPr>
            <a:lvl7pPr>
              <a:defRPr sz="879"/>
            </a:lvl7pPr>
            <a:lvl8pPr>
              <a:defRPr sz="879"/>
            </a:lvl8pPr>
            <a:lvl9pPr>
              <a:defRPr sz="8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1" y="3070681"/>
            <a:ext cx="8083551" cy="12790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18" b="1"/>
            </a:lvl1pPr>
            <a:lvl2pPr marL="251207" indent="0">
              <a:buNone/>
              <a:defRPr sz="1099" b="1"/>
            </a:lvl2pPr>
            <a:lvl3pPr marL="502415" indent="0">
              <a:buNone/>
              <a:defRPr sz="989" b="1"/>
            </a:lvl3pPr>
            <a:lvl4pPr marL="753621" indent="0">
              <a:buNone/>
              <a:defRPr sz="879" b="1"/>
            </a:lvl4pPr>
            <a:lvl5pPr marL="1004828" indent="0">
              <a:buNone/>
              <a:defRPr sz="879" b="1"/>
            </a:lvl5pPr>
            <a:lvl6pPr marL="1256036" indent="0">
              <a:buNone/>
              <a:defRPr sz="879" b="1"/>
            </a:lvl6pPr>
            <a:lvl7pPr marL="1507243" indent="0">
              <a:buNone/>
              <a:defRPr sz="879" b="1"/>
            </a:lvl7pPr>
            <a:lvl8pPr marL="1758450" indent="0">
              <a:buNone/>
              <a:defRPr sz="879" b="1"/>
            </a:lvl8pPr>
            <a:lvl9pPr marL="2009657" indent="0">
              <a:buNone/>
              <a:defRPr sz="87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1" y="4349752"/>
            <a:ext cx="8083551" cy="7902349"/>
          </a:xfrm>
          <a:prstGeom prst="rect">
            <a:avLst/>
          </a:prstGeom>
        </p:spPr>
        <p:txBody>
          <a:bodyPr/>
          <a:lstStyle>
            <a:lvl1pPr>
              <a:defRPr sz="1318"/>
            </a:lvl1pPr>
            <a:lvl2pPr>
              <a:defRPr sz="1099"/>
            </a:lvl2pPr>
            <a:lvl3pPr>
              <a:defRPr sz="989"/>
            </a:lvl3pPr>
            <a:lvl4pPr>
              <a:defRPr sz="879"/>
            </a:lvl4pPr>
            <a:lvl5pPr>
              <a:defRPr sz="879"/>
            </a:lvl5pPr>
            <a:lvl6pPr>
              <a:defRPr sz="879"/>
            </a:lvl6pPr>
            <a:lvl7pPr>
              <a:defRPr sz="879"/>
            </a:lvl7pPr>
            <a:lvl8pPr>
              <a:defRPr sz="879"/>
            </a:lvl8pPr>
            <a:lvl9pPr>
              <a:defRPr sz="8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0224"/>
            <a:ext cx="5791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106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4BACD-3D75-8F48-9316-E6AD8335C6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0224"/>
            <a:ext cx="5791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106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862EA-10B3-B449-9A41-76CA118476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2" y="546554"/>
            <a:ext cx="6016625" cy="2323420"/>
          </a:xfrm>
          <a:prstGeom prst="rect">
            <a:avLst/>
          </a:prstGeom>
        </p:spPr>
        <p:txBody>
          <a:bodyPr anchor="b"/>
          <a:lstStyle>
            <a:lvl1pPr algn="l">
              <a:defRPr sz="10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1" y="546558"/>
            <a:ext cx="10223500" cy="11705545"/>
          </a:xfrm>
          <a:prstGeom prst="rect">
            <a:avLst/>
          </a:prstGeom>
        </p:spPr>
        <p:txBody>
          <a:bodyPr/>
          <a:lstStyle>
            <a:lvl1pPr>
              <a:defRPr sz="1758"/>
            </a:lvl1pPr>
            <a:lvl2pPr>
              <a:defRPr sz="1538"/>
            </a:lvl2pPr>
            <a:lvl3pPr>
              <a:defRPr sz="1318"/>
            </a:lvl3pPr>
            <a:lvl4pPr>
              <a:defRPr sz="1099"/>
            </a:lvl4pPr>
            <a:lvl5pPr>
              <a:defRPr sz="1099"/>
            </a:lvl5pPr>
            <a:lvl6pPr>
              <a:defRPr sz="1099"/>
            </a:lvl6pPr>
            <a:lvl7pPr>
              <a:defRPr sz="1099"/>
            </a:lvl7pPr>
            <a:lvl8pPr>
              <a:defRPr sz="1099"/>
            </a:lvl8pPr>
            <a:lvl9pPr>
              <a:defRPr sz="10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2" y="2869978"/>
            <a:ext cx="6016625" cy="9382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9"/>
            </a:lvl1pPr>
            <a:lvl2pPr marL="251207" indent="0">
              <a:buNone/>
              <a:defRPr sz="659"/>
            </a:lvl2pPr>
            <a:lvl3pPr marL="502415" indent="0">
              <a:buNone/>
              <a:defRPr sz="549"/>
            </a:lvl3pPr>
            <a:lvl4pPr marL="753621" indent="0">
              <a:buNone/>
              <a:defRPr sz="495"/>
            </a:lvl4pPr>
            <a:lvl5pPr marL="1004828" indent="0">
              <a:buNone/>
              <a:defRPr sz="495"/>
            </a:lvl5pPr>
            <a:lvl6pPr marL="1256036" indent="0">
              <a:buNone/>
              <a:defRPr sz="495"/>
            </a:lvl6pPr>
            <a:lvl7pPr marL="1507243" indent="0">
              <a:buNone/>
              <a:defRPr sz="495"/>
            </a:lvl7pPr>
            <a:lvl8pPr marL="1758450" indent="0">
              <a:buNone/>
              <a:defRPr sz="495"/>
            </a:lvl8pPr>
            <a:lvl9pPr marL="2009657" indent="0">
              <a:buNone/>
              <a:defRPr sz="4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0224"/>
            <a:ext cx="5791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106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88C56-936A-4948-A734-6FF6359CB9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9600975"/>
            <a:ext cx="10972800" cy="1133929"/>
          </a:xfrm>
          <a:prstGeom prst="rect">
            <a:avLst/>
          </a:prstGeom>
        </p:spPr>
        <p:txBody>
          <a:bodyPr anchor="b"/>
          <a:lstStyle>
            <a:lvl1pPr algn="l">
              <a:defRPr sz="10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1225782"/>
            <a:ext cx="10972800" cy="82289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58"/>
            </a:lvl1pPr>
            <a:lvl2pPr marL="251207" indent="0">
              <a:buNone/>
              <a:defRPr sz="1538"/>
            </a:lvl2pPr>
            <a:lvl3pPr marL="502415" indent="0">
              <a:buNone/>
              <a:defRPr sz="1318"/>
            </a:lvl3pPr>
            <a:lvl4pPr marL="753621" indent="0">
              <a:buNone/>
              <a:defRPr sz="1099"/>
            </a:lvl4pPr>
            <a:lvl5pPr marL="1004828" indent="0">
              <a:buNone/>
              <a:defRPr sz="1099"/>
            </a:lvl5pPr>
            <a:lvl6pPr marL="1256036" indent="0">
              <a:buNone/>
              <a:defRPr sz="1099"/>
            </a:lvl6pPr>
            <a:lvl7pPr marL="1507243" indent="0">
              <a:buNone/>
              <a:defRPr sz="1099"/>
            </a:lvl7pPr>
            <a:lvl8pPr marL="1758450" indent="0">
              <a:buNone/>
              <a:defRPr sz="1099"/>
            </a:lvl8pPr>
            <a:lvl9pPr marL="2009657" indent="0">
              <a:buNone/>
              <a:defRPr sz="1099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10734904"/>
            <a:ext cx="10972800" cy="16090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9"/>
            </a:lvl1pPr>
            <a:lvl2pPr marL="251207" indent="0">
              <a:buNone/>
              <a:defRPr sz="659"/>
            </a:lvl2pPr>
            <a:lvl3pPr marL="502415" indent="0">
              <a:buNone/>
              <a:defRPr sz="549"/>
            </a:lvl3pPr>
            <a:lvl4pPr marL="753621" indent="0">
              <a:buNone/>
              <a:defRPr sz="495"/>
            </a:lvl4pPr>
            <a:lvl5pPr marL="1004828" indent="0">
              <a:buNone/>
              <a:defRPr sz="495"/>
            </a:lvl5pPr>
            <a:lvl6pPr marL="1256036" indent="0">
              <a:buNone/>
              <a:defRPr sz="495"/>
            </a:lvl6pPr>
            <a:lvl7pPr marL="1507243" indent="0">
              <a:buNone/>
              <a:defRPr sz="495"/>
            </a:lvl7pPr>
            <a:lvl8pPr marL="1758450" indent="0">
              <a:buNone/>
              <a:defRPr sz="495"/>
            </a:lvl8pPr>
            <a:lvl9pPr marL="2009657" indent="0">
              <a:buNone/>
              <a:defRPr sz="4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0224"/>
            <a:ext cx="5791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106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BFC46-8069-B048-B97A-CA230D5E11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9956"/>
            <a:ext cx="16459200" cy="2286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3199950"/>
            <a:ext cx="16459200" cy="905215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12490224"/>
            <a:ext cx="5791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3106400" y="12490224"/>
            <a:ext cx="4267200" cy="952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03D61-57F8-1245-84F5-26BA73AC47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13610321"/>
            <a:ext cx="18288000" cy="130628"/>
          </a:xfrm>
          <a:prstGeom prst="rect">
            <a:avLst/>
          </a:prstGeom>
          <a:solidFill>
            <a:srgbClr val="FFCD0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2851">
              <a:latin typeface="Arial" charset="0"/>
            </a:endParaRP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FED7EDEF-B76D-4C5A-AA03-B1F2F4EE0EA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5339"/>
            <a:ext cx="18288000" cy="267728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2851">
              <a:latin typeface="Arial" charset="0"/>
            </a:endParaRP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C7D039F0-504B-401C-9951-D9ACB2390C1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671947"/>
            <a:ext cx="18288000" cy="130628"/>
          </a:xfrm>
          <a:prstGeom prst="rect">
            <a:avLst/>
          </a:prstGeom>
          <a:solidFill>
            <a:srgbClr val="FFD600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2851">
              <a:latin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DD707F-E863-445C-930B-506C3CDD75EC}"/>
              </a:ext>
            </a:extLst>
          </p:cNvPr>
          <p:cNvSpPr/>
          <p:nvPr userDrawn="1"/>
        </p:nvSpPr>
        <p:spPr bwMode="auto">
          <a:xfrm>
            <a:off x="16352323" y="2073344"/>
            <a:ext cx="1698171" cy="598603"/>
          </a:xfrm>
          <a:prstGeom prst="rect">
            <a:avLst/>
          </a:prstGeom>
          <a:solidFill>
            <a:srgbClr val="FFD6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4389438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300" b="1" i="0" u="none" strike="noStrike" cap="none" normalizeH="0" baseline="0">
              <a:ln>
                <a:noFill/>
              </a:ln>
              <a:solidFill>
                <a:srgbClr val="FFCC00"/>
              </a:solidFill>
              <a:effectLst/>
              <a:latin typeface="Arial" charset="0"/>
            </a:endParaRPr>
          </a:p>
        </p:txBody>
      </p:sp>
      <p:pic>
        <p:nvPicPr>
          <p:cNvPr id="4" name="Picture 3" descr="A picture containing dark, lit, light, monitor&#10;&#10;Description automatically generated">
            <a:extLst>
              <a:ext uri="{FF2B5EF4-FFF2-40B4-BE49-F238E27FC236}">
                <a16:creationId xmlns:a16="http://schemas.microsoft.com/office/drawing/2014/main" id="{FC347C57-910A-47FC-99B3-B52B427073C4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6494827" y="2162363"/>
            <a:ext cx="1413164" cy="4125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1636335" rtl="0" eaLnBrk="0" fontAlgn="base" hangingPunct="0">
        <a:spcBef>
          <a:spcPct val="0"/>
        </a:spcBef>
        <a:spcAft>
          <a:spcPct val="0"/>
        </a:spcAft>
        <a:defRPr sz="7857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defTabSz="1636335" rtl="0" eaLnBrk="0" fontAlgn="base" hangingPunct="0">
        <a:spcBef>
          <a:spcPct val="0"/>
        </a:spcBef>
        <a:spcAft>
          <a:spcPct val="0"/>
        </a:spcAft>
        <a:defRPr sz="7857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1636335" rtl="0" eaLnBrk="0" fontAlgn="base" hangingPunct="0">
        <a:spcBef>
          <a:spcPct val="0"/>
        </a:spcBef>
        <a:spcAft>
          <a:spcPct val="0"/>
        </a:spcAft>
        <a:defRPr sz="7857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1636335" rtl="0" eaLnBrk="0" fontAlgn="base" hangingPunct="0">
        <a:spcBef>
          <a:spcPct val="0"/>
        </a:spcBef>
        <a:spcAft>
          <a:spcPct val="0"/>
        </a:spcAft>
        <a:defRPr sz="7857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1636335" rtl="0" eaLnBrk="0" fontAlgn="base" hangingPunct="0">
        <a:spcBef>
          <a:spcPct val="0"/>
        </a:spcBef>
        <a:spcAft>
          <a:spcPct val="0"/>
        </a:spcAft>
        <a:defRPr sz="7857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251207" algn="ctr" defTabSz="1636335" rtl="0" fontAlgn="base">
        <a:spcBef>
          <a:spcPct val="0"/>
        </a:spcBef>
        <a:spcAft>
          <a:spcPct val="0"/>
        </a:spcAft>
        <a:defRPr sz="7857">
          <a:solidFill>
            <a:schemeClr val="tx2"/>
          </a:solidFill>
          <a:latin typeface="Arial" charset="0"/>
        </a:defRPr>
      </a:lvl6pPr>
      <a:lvl7pPr marL="502415" algn="ctr" defTabSz="1636335" rtl="0" fontAlgn="base">
        <a:spcBef>
          <a:spcPct val="0"/>
        </a:spcBef>
        <a:spcAft>
          <a:spcPct val="0"/>
        </a:spcAft>
        <a:defRPr sz="7857">
          <a:solidFill>
            <a:schemeClr val="tx2"/>
          </a:solidFill>
          <a:latin typeface="Arial" charset="0"/>
        </a:defRPr>
      </a:lvl7pPr>
      <a:lvl8pPr marL="753621" algn="ctr" defTabSz="1636335" rtl="0" fontAlgn="base">
        <a:spcBef>
          <a:spcPct val="0"/>
        </a:spcBef>
        <a:spcAft>
          <a:spcPct val="0"/>
        </a:spcAft>
        <a:defRPr sz="7857">
          <a:solidFill>
            <a:schemeClr val="tx2"/>
          </a:solidFill>
          <a:latin typeface="Arial" charset="0"/>
        </a:defRPr>
      </a:lvl8pPr>
      <a:lvl9pPr marL="1004828" algn="ctr" defTabSz="1636335" rtl="0" fontAlgn="base">
        <a:spcBef>
          <a:spcPct val="0"/>
        </a:spcBef>
        <a:spcAft>
          <a:spcPct val="0"/>
        </a:spcAft>
        <a:defRPr sz="7857">
          <a:solidFill>
            <a:schemeClr val="tx2"/>
          </a:solidFill>
          <a:latin typeface="Arial" charset="0"/>
        </a:defRPr>
      </a:lvl9pPr>
    </p:titleStyle>
    <p:bodyStyle>
      <a:lvl1pPr marL="614062" indent="-614062" algn="l" defTabSz="1636335" rtl="0" eaLnBrk="0" fontAlgn="base" hangingPunct="0">
        <a:spcBef>
          <a:spcPct val="20000"/>
        </a:spcBef>
        <a:spcAft>
          <a:spcPct val="0"/>
        </a:spcAft>
        <a:buChar char="•"/>
        <a:defRPr sz="5714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1329305" indent="-511136" algn="l" defTabSz="1636335" rtl="0" eaLnBrk="0" fontAlgn="base" hangingPunct="0">
        <a:spcBef>
          <a:spcPct val="20000"/>
        </a:spcBef>
        <a:spcAft>
          <a:spcPct val="0"/>
        </a:spcAft>
        <a:buChar char="–"/>
        <a:defRPr sz="5055">
          <a:solidFill>
            <a:schemeClr val="tx1"/>
          </a:solidFill>
          <a:latin typeface="+mn-lt"/>
          <a:ea typeface="ＭＳ Ｐゴシック" charset="-128"/>
        </a:defRPr>
      </a:lvl2pPr>
      <a:lvl3pPr marL="2045420" indent="-409084" algn="l" defTabSz="1636335" rtl="0" eaLnBrk="0" fontAlgn="base" hangingPunct="0">
        <a:spcBef>
          <a:spcPct val="20000"/>
        </a:spcBef>
        <a:spcAft>
          <a:spcPct val="0"/>
        </a:spcAft>
        <a:buChar char="•"/>
        <a:defRPr sz="4341">
          <a:solidFill>
            <a:schemeClr val="tx1"/>
          </a:solidFill>
          <a:latin typeface="+mn-lt"/>
          <a:ea typeface="ＭＳ Ｐゴシック" charset="-128"/>
        </a:defRPr>
      </a:lvl3pPr>
      <a:lvl4pPr marL="2863587" indent="-409084" algn="l" defTabSz="1636335" rtl="0" eaLnBrk="0" fontAlgn="base" hangingPunct="0">
        <a:spcBef>
          <a:spcPct val="20000"/>
        </a:spcBef>
        <a:spcAft>
          <a:spcPct val="0"/>
        </a:spcAft>
        <a:buChar char="–"/>
        <a:defRPr sz="3571">
          <a:solidFill>
            <a:schemeClr val="tx1"/>
          </a:solidFill>
          <a:latin typeface="+mn-lt"/>
          <a:ea typeface="ＭＳ Ｐゴシック" charset="-128"/>
        </a:defRPr>
      </a:lvl4pPr>
      <a:lvl5pPr marL="3680882" indent="-408211" algn="l" defTabSz="1636335" rtl="0" eaLnBrk="0" fontAlgn="base" hangingPunct="0">
        <a:spcBef>
          <a:spcPct val="20000"/>
        </a:spcBef>
        <a:spcAft>
          <a:spcPct val="0"/>
        </a:spcAft>
        <a:buChar char="»"/>
        <a:defRPr sz="3571">
          <a:solidFill>
            <a:schemeClr val="tx1"/>
          </a:solidFill>
          <a:latin typeface="+mn-lt"/>
          <a:ea typeface="ＭＳ Ｐゴシック" charset="-128"/>
        </a:defRPr>
      </a:lvl5pPr>
      <a:lvl6pPr marL="3932090" indent="-408211" algn="l" defTabSz="1636335" rtl="0" fontAlgn="base">
        <a:spcBef>
          <a:spcPct val="20000"/>
        </a:spcBef>
        <a:spcAft>
          <a:spcPct val="0"/>
        </a:spcAft>
        <a:buChar char="»"/>
        <a:defRPr sz="3571">
          <a:solidFill>
            <a:schemeClr val="tx1"/>
          </a:solidFill>
          <a:latin typeface="+mn-lt"/>
          <a:ea typeface="ＭＳ Ｐゴシック" charset="-128"/>
        </a:defRPr>
      </a:lvl6pPr>
      <a:lvl7pPr marL="4183297" indent="-408211" algn="l" defTabSz="1636335" rtl="0" fontAlgn="base">
        <a:spcBef>
          <a:spcPct val="20000"/>
        </a:spcBef>
        <a:spcAft>
          <a:spcPct val="0"/>
        </a:spcAft>
        <a:buChar char="»"/>
        <a:defRPr sz="3571">
          <a:solidFill>
            <a:schemeClr val="tx1"/>
          </a:solidFill>
          <a:latin typeface="+mn-lt"/>
          <a:ea typeface="ＭＳ Ｐゴシック" charset="-128"/>
        </a:defRPr>
      </a:lvl7pPr>
      <a:lvl8pPr marL="4434503" indent="-408211" algn="l" defTabSz="1636335" rtl="0" fontAlgn="base">
        <a:spcBef>
          <a:spcPct val="20000"/>
        </a:spcBef>
        <a:spcAft>
          <a:spcPct val="0"/>
        </a:spcAft>
        <a:buChar char="»"/>
        <a:defRPr sz="3571">
          <a:solidFill>
            <a:schemeClr val="tx1"/>
          </a:solidFill>
          <a:latin typeface="+mn-lt"/>
          <a:ea typeface="ＭＳ Ｐゴシック" charset="-128"/>
        </a:defRPr>
      </a:lvl8pPr>
      <a:lvl9pPr marL="4685711" indent="-408211" algn="l" defTabSz="1636335" rtl="0" fontAlgn="base">
        <a:spcBef>
          <a:spcPct val="20000"/>
        </a:spcBef>
        <a:spcAft>
          <a:spcPct val="0"/>
        </a:spcAft>
        <a:buChar char="»"/>
        <a:defRPr sz="357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251207" rtl="0" eaLnBrk="1" latinLnBrk="0" hangingPunct="1">
        <a:defRPr sz="989" kern="1200">
          <a:solidFill>
            <a:schemeClr val="tx1"/>
          </a:solidFill>
          <a:latin typeface="+mn-lt"/>
          <a:ea typeface="+mn-ea"/>
          <a:cs typeface="+mn-cs"/>
        </a:defRPr>
      </a:lvl1pPr>
      <a:lvl2pPr marL="251207" algn="l" defTabSz="251207" rtl="0" eaLnBrk="1" latinLnBrk="0" hangingPunct="1">
        <a:defRPr sz="989" kern="1200">
          <a:solidFill>
            <a:schemeClr val="tx1"/>
          </a:solidFill>
          <a:latin typeface="+mn-lt"/>
          <a:ea typeface="+mn-ea"/>
          <a:cs typeface="+mn-cs"/>
        </a:defRPr>
      </a:lvl2pPr>
      <a:lvl3pPr marL="502415" algn="l" defTabSz="251207" rtl="0" eaLnBrk="1" latinLnBrk="0" hangingPunct="1">
        <a:defRPr sz="989" kern="1200">
          <a:solidFill>
            <a:schemeClr val="tx1"/>
          </a:solidFill>
          <a:latin typeface="+mn-lt"/>
          <a:ea typeface="+mn-ea"/>
          <a:cs typeface="+mn-cs"/>
        </a:defRPr>
      </a:lvl3pPr>
      <a:lvl4pPr marL="753621" algn="l" defTabSz="251207" rtl="0" eaLnBrk="1" latinLnBrk="0" hangingPunct="1">
        <a:defRPr sz="989" kern="1200">
          <a:solidFill>
            <a:schemeClr val="tx1"/>
          </a:solidFill>
          <a:latin typeface="+mn-lt"/>
          <a:ea typeface="+mn-ea"/>
          <a:cs typeface="+mn-cs"/>
        </a:defRPr>
      </a:lvl4pPr>
      <a:lvl5pPr marL="1004828" algn="l" defTabSz="251207" rtl="0" eaLnBrk="1" latinLnBrk="0" hangingPunct="1">
        <a:defRPr sz="989" kern="1200">
          <a:solidFill>
            <a:schemeClr val="tx1"/>
          </a:solidFill>
          <a:latin typeface="+mn-lt"/>
          <a:ea typeface="+mn-ea"/>
          <a:cs typeface="+mn-cs"/>
        </a:defRPr>
      </a:lvl5pPr>
      <a:lvl6pPr marL="1256036" algn="l" defTabSz="251207" rtl="0" eaLnBrk="1" latinLnBrk="0" hangingPunct="1">
        <a:defRPr sz="989" kern="1200">
          <a:solidFill>
            <a:schemeClr val="tx1"/>
          </a:solidFill>
          <a:latin typeface="+mn-lt"/>
          <a:ea typeface="+mn-ea"/>
          <a:cs typeface="+mn-cs"/>
        </a:defRPr>
      </a:lvl6pPr>
      <a:lvl7pPr marL="1507243" algn="l" defTabSz="251207" rtl="0" eaLnBrk="1" latinLnBrk="0" hangingPunct="1">
        <a:defRPr sz="989" kern="1200">
          <a:solidFill>
            <a:schemeClr val="tx1"/>
          </a:solidFill>
          <a:latin typeface="+mn-lt"/>
          <a:ea typeface="+mn-ea"/>
          <a:cs typeface="+mn-cs"/>
        </a:defRPr>
      </a:lvl7pPr>
      <a:lvl8pPr marL="1758450" algn="l" defTabSz="251207" rtl="0" eaLnBrk="1" latinLnBrk="0" hangingPunct="1">
        <a:defRPr sz="989" kern="1200">
          <a:solidFill>
            <a:schemeClr val="tx1"/>
          </a:solidFill>
          <a:latin typeface="+mn-lt"/>
          <a:ea typeface="+mn-ea"/>
          <a:cs typeface="+mn-cs"/>
        </a:defRPr>
      </a:lvl8pPr>
      <a:lvl9pPr marL="2009657" algn="l" defTabSz="251207" rtl="0" eaLnBrk="1" latinLnBrk="0" hangingPunct="1">
        <a:defRPr sz="9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14"/>
          <p:cNvSpPr txBox="1">
            <a:spLocks noChangeArrowheads="1"/>
          </p:cNvSpPr>
          <p:nvPr/>
        </p:nvSpPr>
        <p:spPr bwMode="auto">
          <a:xfrm>
            <a:off x="1810099" y="266675"/>
            <a:ext cx="1466780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</a:pPr>
            <a:r>
              <a:rPr lang="en-US" sz="3600" b="0" dirty="0">
                <a:solidFill>
                  <a:schemeClr val="bg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Title Here</a:t>
            </a:r>
          </a:p>
        </p:txBody>
      </p:sp>
      <p:sp>
        <p:nvSpPr>
          <p:cNvPr id="15363" name="Text Box 615"/>
          <p:cNvSpPr txBox="1">
            <a:spLocks noChangeArrowheads="1"/>
          </p:cNvSpPr>
          <p:nvPr/>
        </p:nvSpPr>
        <p:spPr bwMode="auto">
          <a:xfrm>
            <a:off x="1810099" y="1329141"/>
            <a:ext cx="14667802" cy="715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ts val="330"/>
              </a:spcBef>
            </a:pPr>
            <a:r>
              <a:rPr lang="en-US" sz="2000" dirty="0">
                <a:solidFill>
                  <a:schemeClr val="bg1"/>
                </a:solidFill>
              </a:rPr>
              <a:t>Authors</a:t>
            </a:r>
          </a:p>
          <a:p>
            <a:pPr>
              <a:spcBef>
                <a:spcPts val="330"/>
              </a:spcBef>
            </a:pPr>
            <a:r>
              <a:rPr lang="en-US" sz="1800" b="0" i="1" dirty="0">
                <a:solidFill>
                  <a:schemeClr val="bg1"/>
                </a:solidFill>
              </a:rPr>
              <a:t>Affiliations</a:t>
            </a:r>
            <a:endParaRPr lang="en-US" sz="2400" b="0" dirty="0">
              <a:solidFill>
                <a:schemeClr val="bg1"/>
              </a:solidFill>
            </a:endParaRPr>
          </a:p>
        </p:txBody>
      </p:sp>
      <p:sp>
        <p:nvSpPr>
          <p:cNvPr id="23" name="Text Box 652">
            <a:extLst>
              <a:ext uri="{FF2B5EF4-FFF2-40B4-BE49-F238E27FC236}">
                <a16:creationId xmlns:a16="http://schemas.microsoft.com/office/drawing/2014/main" id="{03CC48BF-97ED-3948-B9B7-4EA1B6FD7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081" y="3050824"/>
            <a:ext cx="49582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Introduction</a:t>
            </a:r>
          </a:p>
        </p:txBody>
      </p:sp>
      <p:sp>
        <p:nvSpPr>
          <p:cNvPr id="24" name="Text Box 656">
            <a:extLst>
              <a:ext uri="{FF2B5EF4-FFF2-40B4-BE49-F238E27FC236}">
                <a16:creationId xmlns:a16="http://schemas.microsoft.com/office/drawing/2014/main" id="{886CE7F8-3E74-8045-B895-38ECC5C2D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081" y="6692618"/>
            <a:ext cx="37524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Methods</a:t>
            </a:r>
          </a:p>
        </p:txBody>
      </p:sp>
      <p:sp>
        <p:nvSpPr>
          <p:cNvPr id="28" name="Text Box 667">
            <a:extLst>
              <a:ext uri="{FF2B5EF4-FFF2-40B4-BE49-F238E27FC236}">
                <a16:creationId xmlns:a16="http://schemas.microsoft.com/office/drawing/2014/main" id="{B078B081-176B-0C4E-8403-D36EB7036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43588" y="7205456"/>
            <a:ext cx="4856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Conclusions</a:t>
            </a:r>
          </a:p>
        </p:txBody>
      </p:sp>
      <p:sp>
        <p:nvSpPr>
          <p:cNvPr id="29" name="Text Box 671">
            <a:extLst>
              <a:ext uri="{FF2B5EF4-FFF2-40B4-BE49-F238E27FC236}">
                <a16:creationId xmlns:a16="http://schemas.microsoft.com/office/drawing/2014/main" id="{2FCF0DE6-12C1-A545-A1E5-0DE0B8B6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43588" y="3050824"/>
            <a:ext cx="4856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Discussion</a:t>
            </a:r>
          </a:p>
        </p:txBody>
      </p:sp>
      <p:sp>
        <p:nvSpPr>
          <p:cNvPr id="30" name="Text Box 675">
            <a:extLst>
              <a:ext uri="{FF2B5EF4-FFF2-40B4-BE49-F238E27FC236}">
                <a16:creationId xmlns:a16="http://schemas.microsoft.com/office/drawing/2014/main" id="{2E5519E3-047C-B84C-9C4D-95365D1A9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0155" y="3049775"/>
            <a:ext cx="690769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Results</a:t>
            </a:r>
          </a:p>
        </p:txBody>
      </p:sp>
      <p:sp>
        <p:nvSpPr>
          <p:cNvPr id="31" name="Text Box 676">
            <a:extLst>
              <a:ext uri="{FF2B5EF4-FFF2-40B4-BE49-F238E27FC236}">
                <a16:creationId xmlns:a16="http://schemas.microsoft.com/office/drawing/2014/main" id="{64C585C8-32C6-574A-BBB4-394F679F1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081" y="3452252"/>
            <a:ext cx="47941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 dirty="0">
                <a:solidFill>
                  <a:schemeClr val="tx1"/>
                </a:solidFill>
              </a:rPr>
              <a:t>Text here</a:t>
            </a:r>
            <a:endParaRPr lang="en-US" sz="4000" dirty="0"/>
          </a:p>
        </p:txBody>
      </p:sp>
      <p:sp>
        <p:nvSpPr>
          <p:cNvPr id="32" name="Text Box 677">
            <a:extLst>
              <a:ext uri="{FF2B5EF4-FFF2-40B4-BE49-F238E27FC236}">
                <a16:creationId xmlns:a16="http://schemas.microsoft.com/office/drawing/2014/main" id="{2AFBBEB2-EAEB-7442-A23B-2D7E0F2E5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081" y="7103156"/>
            <a:ext cx="47941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>
                <a:solidFill>
                  <a:schemeClr val="tx1"/>
                </a:solidFill>
              </a:rPr>
              <a:t>Text here</a:t>
            </a:r>
            <a:endParaRPr lang="en-US" sz="4000"/>
          </a:p>
        </p:txBody>
      </p:sp>
      <p:sp>
        <p:nvSpPr>
          <p:cNvPr id="33" name="Text Box 679">
            <a:extLst>
              <a:ext uri="{FF2B5EF4-FFF2-40B4-BE49-F238E27FC236}">
                <a16:creationId xmlns:a16="http://schemas.microsoft.com/office/drawing/2014/main" id="{66781DEF-6DCA-4C42-A67E-A1C7AA6FA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43588" y="3452252"/>
            <a:ext cx="47941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 dirty="0">
                <a:solidFill>
                  <a:schemeClr val="tx1"/>
                </a:solidFill>
              </a:rPr>
              <a:t>Text here</a:t>
            </a:r>
            <a:endParaRPr lang="en-US" sz="4000" dirty="0"/>
          </a:p>
        </p:txBody>
      </p:sp>
      <p:sp>
        <p:nvSpPr>
          <p:cNvPr id="34" name="Text Box 680">
            <a:extLst>
              <a:ext uri="{FF2B5EF4-FFF2-40B4-BE49-F238E27FC236}">
                <a16:creationId xmlns:a16="http://schemas.microsoft.com/office/drawing/2014/main" id="{EB1D7A40-57D8-5742-B04E-B9060A4AD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43588" y="7615993"/>
            <a:ext cx="47941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>
                <a:solidFill>
                  <a:schemeClr val="tx1"/>
                </a:solidFill>
              </a:rPr>
              <a:t>Text here</a:t>
            </a:r>
            <a:endParaRPr lang="en-US" sz="4000"/>
          </a:p>
        </p:txBody>
      </p:sp>
      <p:sp>
        <p:nvSpPr>
          <p:cNvPr id="35" name="Text Box 677">
            <a:extLst>
              <a:ext uri="{FF2B5EF4-FFF2-40B4-BE49-F238E27FC236}">
                <a16:creationId xmlns:a16="http://schemas.microsoft.com/office/drawing/2014/main" id="{E9B6087C-2626-DA44-AFFF-7CEB2108E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6939" y="3851967"/>
            <a:ext cx="47941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600" b="0" dirty="0">
                <a:solidFill>
                  <a:schemeClr val="tx1"/>
                </a:solidFill>
              </a:rPr>
              <a:t>Text, tables, figures here</a:t>
            </a:r>
            <a:endParaRPr lang="en-US" sz="4000" dirty="0"/>
          </a:p>
        </p:txBody>
      </p:sp>
      <p:sp>
        <p:nvSpPr>
          <p:cNvPr id="36" name="Text Box 667">
            <a:extLst>
              <a:ext uri="{FF2B5EF4-FFF2-40B4-BE49-F238E27FC236}">
                <a16:creationId xmlns:a16="http://schemas.microsoft.com/office/drawing/2014/main" id="{B3786150-D001-DE4D-A1F2-A54FDBC34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43588" y="10300697"/>
            <a:ext cx="4856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Future Studies</a:t>
            </a:r>
          </a:p>
        </p:txBody>
      </p:sp>
      <p:sp>
        <p:nvSpPr>
          <p:cNvPr id="37" name="Text Box 680">
            <a:extLst>
              <a:ext uri="{FF2B5EF4-FFF2-40B4-BE49-F238E27FC236}">
                <a16:creationId xmlns:a16="http://schemas.microsoft.com/office/drawing/2014/main" id="{FE6A6F62-A305-3546-A325-573C82C1C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43588" y="10711234"/>
            <a:ext cx="47941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0">
                <a:solidFill>
                  <a:schemeClr val="tx1"/>
                </a:solidFill>
              </a:rPr>
              <a:t>Text here</a:t>
            </a:r>
            <a:endParaRPr lang="en-US" sz="400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25F981E-573E-EB48-8886-5B778E01F2A4}"/>
              </a:ext>
            </a:extLst>
          </p:cNvPr>
          <p:cNvCxnSpPr>
            <a:cxnSpLocks/>
          </p:cNvCxnSpPr>
          <p:nvPr/>
        </p:nvCxnSpPr>
        <p:spPr bwMode="auto">
          <a:xfrm flipV="1">
            <a:off x="5398236" y="3160426"/>
            <a:ext cx="0" cy="10058400"/>
          </a:xfrm>
          <a:prstGeom prst="line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shade val="57647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2DAACBC-3200-0F42-9EFE-058ED98F2502}"/>
              </a:ext>
            </a:extLst>
          </p:cNvPr>
          <p:cNvCxnSpPr>
            <a:cxnSpLocks/>
          </p:cNvCxnSpPr>
          <p:nvPr/>
        </p:nvCxnSpPr>
        <p:spPr bwMode="auto">
          <a:xfrm flipV="1">
            <a:off x="12920717" y="3160426"/>
            <a:ext cx="0" cy="10058400"/>
          </a:xfrm>
          <a:prstGeom prst="line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shade val="57647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/>
            </a:gs>
            <a:gs pos="100000">
              <a:schemeClr val="bg2">
                <a:gamma/>
                <a:shade val="57647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300" b="1" i="0" u="none" strike="noStrike" cap="none" normalizeH="0" baseline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/>
            </a:gs>
            <a:gs pos="100000">
              <a:schemeClr val="bg2">
                <a:gamma/>
                <a:shade val="57647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300" b="1" i="0" u="none" strike="noStrike" cap="none" normalizeH="0" baseline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5823</TotalTime>
  <Words>28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Default Design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Douglas Whyte</dc:creator>
  <cp:lastModifiedBy>Strommer, Lori</cp:lastModifiedBy>
  <cp:revision>480</cp:revision>
  <cp:lastPrinted>2006-11-10T20:44:16Z</cp:lastPrinted>
  <dcterms:created xsi:type="dcterms:W3CDTF">2015-08-04T18:16:05Z</dcterms:created>
  <dcterms:modified xsi:type="dcterms:W3CDTF">2020-09-23T16:29:34Z</dcterms:modified>
</cp:coreProperties>
</file>