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3774400" cy="13716000"/>
  <p:notesSz cx="6858000" cy="91440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1pPr>
    <a:lvl2pPr marL="367455" algn="ctr" rtl="0" fontAlgn="base">
      <a:spcBef>
        <a:spcPct val="50000"/>
      </a:spcBef>
      <a:spcAft>
        <a:spcPct val="0"/>
      </a:spcAft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2pPr>
    <a:lvl3pPr marL="734908" algn="ctr" rtl="0" fontAlgn="base">
      <a:spcBef>
        <a:spcPct val="50000"/>
      </a:spcBef>
      <a:spcAft>
        <a:spcPct val="0"/>
      </a:spcAft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3pPr>
    <a:lvl4pPr marL="1102363" algn="ctr" rtl="0" fontAlgn="base">
      <a:spcBef>
        <a:spcPct val="50000"/>
      </a:spcBef>
      <a:spcAft>
        <a:spcPct val="0"/>
      </a:spcAft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4pPr>
    <a:lvl5pPr marL="1469818" algn="ctr" rtl="0" fontAlgn="base">
      <a:spcBef>
        <a:spcPct val="50000"/>
      </a:spcBef>
      <a:spcAft>
        <a:spcPct val="0"/>
      </a:spcAft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5pPr>
    <a:lvl6pPr marL="1837272" algn="l" defTabSz="367455" rtl="0" eaLnBrk="1" latinLnBrk="0" hangingPunct="1"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6pPr>
    <a:lvl7pPr marL="2204726" algn="l" defTabSz="367455" rtl="0" eaLnBrk="1" latinLnBrk="0" hangingPunct="1"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7pPr>
    <a:lvl8pPr marL="2572180" algn="l" defTabSz="367455" rtl="0" eaLnBrk="1" latinLnBrk="0" hangingPunct="1"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8pPr>
    <a:lvl9pPr marL="2939636" algn="l" defTabSz="367455" rtl="0" eaLnBrk="1" latinLnBrk="0" hangingPunct="1"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06" userDrawn="1">
          <p15:clr>
            <a:srgbClr val="A4A3A4"/>
          </p15:clr>
        </p15:guide>
        <p15:guide id="2" pos="7488" userDrawn="1">
          <p15:clr>
            <a:srgbClr val="A4A3A4"/>
          </p15:clr>
        </p15:guide>
        <p15:guide id="3" pos="203" userDrawn="1">
          <p15:clr>
            <a:srgbClr val="A4A3A4"/>
          </p15:clr>
        </p15:guide>
        <p15:guide id="4" pos="14775" userDrawn="1">
          <p15:clr>
            <a:srgbClr val="A4A3A4"/>
          </p15:clr>
        </p15:guide>
        <p15:guide id="5" pos="3929" userDrawn="1">
          <p15:clr>
            <a:srgbClr val="A4A3A4"/>
          </p15:clr>
        </p15:guide>
        <p15:guide id="6" pos="110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600"/>
    <a:srgbClr val="FFCD00"/>
    <a:srgbClr val="EEB211"/>
    <a:srgbClr val="996633"/>
    <a:srgbClr val="008000"/>
    <a:srgbClr val="FFCC66"/>
    <a:srgbClr val="FF0000"/>
    <a:srgbClr val="353535"/>
    <a:srgbClr val="ECB42F"/>
    <a:srgbClr val="7C19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438"/>
      </p:cViewPr>
      <p:guideLst>
        <p:guide orient="horz" pos="8406"/>
        <p:guide pos="7488"/>
        <p:guide pos="203"/>
        <p:guide pos="14775"/>
        <p:guide pos="3929"/>
        <p:guide pos="110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fld id="{1F59DCA7-76C0-E54E-B3C3-2475C941F0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685800"/>
            <a:ext cx="59436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fld id="{3DC32832-8746-A64D-A44D-1DB2E34D2A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65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367455" algn="l" rtl="0" eaLnBrk="0" fontAlgn="base" hangingPunct="0">
      <a:spcBef>
        <a:spcPct val="30000"/>
      </a:spcBef>
      <a:spcAft>
        <a:spcPct val="0"/>
      </a:spcAft>
      <a:defRPr sz="965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734908" algn="l" rtl="0" eaLnBrk="0" fontAlgn="base" hangingPunct="0">
      <a:spcBef>
        <a:spcPct val="30000"/>
      </a:spcBef>
      <a:spcAft>
        <a:spcPct val="0"/>
      </a:spcAft>
      <a:defRPr sz="965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102363" algn="l" rtl="0" eaLnBrk="0" fontAlgn="base" hangingPunct="0">
      <a:spcBef>
        <a:spcPct val="30000"/>
      </a:spcBef>
      <a:spcAft>
        <a:spcPct val="0"/>
      </a:spcAft>
      <a:defRPr sz="965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469818" algn="l" rtl="0" eaLnBrk="0" fontAlgn="base" hangingPunct="0">
      <a:spcBef>
        <a:spcPct val="30000"/>
      </a:spcBef>
      <a:spcAft>
        <a:spcPct val="0"/>
      </a:spcAft>
      <a:defRPr sz="965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1837272" algn="l" defTabSz="367455" rtl="0" eaLnBrk="1" latinLnBrk="0" hangingPunct="1">
      <a:defRPr sz="965" kern="1200">
        <a:solidFill>
          <a:schemeClr val="tx1"/>
        </a:solidFill>
        <a:latin typeface="+mn-lt"/>
        <a:ea typeface="+mn-ea"/>
        <a:cs typeface="+mn-cs"/>
      </a:defRPr>
    </a:lvl6pPr>
    <a:lvl7pPr marL="2204726" algn="l" defTabSz="367455" rtl="0" eaLnBrk="1" latinLnBrk="0" hangingPunct="1">
      <a:defRPr sz="965" kern="1200">
        <a:solidFill>
          <a:schemeClr val="tx1"/>
        </a:solidFill>
        <a:latin typeface="+mn-lt"/>
        <a:ea typeface="+mn-ea"/>
        <a:cs typeface="+mn-cs"/>
      </a:defRPr>
    </a:lvl7pPr>
    <a:lvl8pPr marL="2572180" algn="l" defTabSz="367455" rtl="0" eaLnBrk="1" latinLnBrk="0" hangingPunct="1">
      <a:defRPr sz="965" kern="1200">
        <a:solidFill>
          <a:schemeClr val="tx1"/>
        </a:solidFill>
        <a:latin typeface="+mn-lt"/>
        <a:ea typeface="+mn-ea"/>
        <a:cs typeface="+mn-cs"/>
      </a:defRPr>
    </a:lvl8pPr>
    <a:lvl9pPr marL="2939636" algn="l" defTabSz="367455" rtl="0" eaLnBrk="1" latinLnBrk="0" hangingPunct="1">
      <a:defRPr sz="96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30ABAD-8F68-074E-B691-D144F947F3EF}" type="slidenum">
              <a:rPr lang="en-US" altLang="zh-CN">
                <a:latin typeface="Arial" pitchFamily="8" charset="0"/>
                <a:cs typeface="宋体" pitchFamily="8" charset="-122"/>
              </a:rPr>
              <a:pPr/>
              <a:t>1</a:t>
            </a:fld>
            <a:endParaRPr lang="en-US" altLang="zh-CN">
              <a:latin typeface="Arial" pitchFamily="8" charset="0"/>
              <a:cs typeface="宋体" pitchFamily="8" charset="-122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685800"/>
            <a:ext cx="59436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>
              <a:latin typeface="Arial" pitchFamily="8" charset="0"/>
              <a:ea typeface="ＭＳ Ｐゴシック" pitchFamily="8" charset="-128"/>
              <a:cs typeface="ＭＳ Ｐゴシック" pitchFamily="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3080" y="4261304"/>
            <a:ext cx="20208240" cy="293914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6160" y="7771950"/>
            <a:ext cx="16642080" cy="350610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326582" indent="0" algn="ctr">
              <a:buNone/>
              <a:defRPr/>
            </a:lvl2pPr>
            <a:lvl3pPr marL="653165" indent="0" algn="ctr">
              <a:buNone/>
              <a:defRPr/>
            </a:lvl3pPr>
            <a:lvl4pPr marL="979747" indent="0" algn="ctr">
              <a:buNone/>
              <a:defRPr/>
            </a:lvl4pPr>
            <a:lvl5pPr marL="1306329" indent="0" algn="ctr">
              <a:buNone/>
              <a:defRPr/>
            </a:lvl5pPr>
            <a:lvl6pPr marL="1632912" indent="0" algn="ctr">
              <a:buNone/>
              <a:defRPr/>
            </a:lvl6pPr>
            <a:lvl7pPr marL="1959494" indent="0" algn="ctr">
              <a:buNone/>
              <a:defRPr/>
            </a:lvl7pPr>
            <a:lvl8pPr marL="2286076" indent="0" algn="ctr">
              <a:buNone/>
              <a:defRPr/>
            </a:lvl8pPr>
            <a:lvl9pPr marL="261265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1887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8122920" y="12490224"/>
            <a:ext cx="75285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70383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B809B-93E8-064E-A976-42EBED5074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236440" y="549958"/>
            <a:ext cx="5349240" cy="11702143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8720" y="549958"/>
            <a:ext cx="15915640" cy="1170214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1887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8122920" y="12490224"/>
            <a:ext cx="75285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70383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0B614-A78B-FC4B-A31F-2B31A42F1F1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720" y="549956"/>
            <a:ext cx="21396960" cy="2286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8720" y="3199949"/>
            <a:ext cx="21396960" cy="905215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1887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8122920" y="12490224"/>
            <a:ext cx="75285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70383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C487A-BDE1-E547-9BE9-2CC77B36C6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8013" y="8814029"/>
            <a:ext cx="20208240" cy="2723696"/>
          </a:xfrm>
          <a:prstGeom prst="rect">
            <a:avLst/>
          </a:prstGeom>
        </p:spPr>
        <p:txBody>
          <a:bodyPr anchor="t"/>
          <a:lstStyle>
            <a:lvl1pPr algn="l">
              <a:defRPr sz="285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8013" y="5813655"/>
            <a:ext cx="20208240" cy="30003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429"/>
            </a:lvl1pPr>
            <a:lvl2pPr marL="326582" indent="0">
              <a:buNone/>
              <a:defRPr sz="1286"/>
            </a:lvl2pPr>
            <a:lvl3pPr marL="653165" indent="0">
              <a:buNone/>
              <a:defRPr sz="1143"/>
            </a:lvl3pPr>
            <a:lvl4pPr marL="979747" indent="0">
              <a:buNone/>
              <a:defRPr sz="1000"/>
            </a:lvl4pPr>
            <a:lvl5pPr marL="1306329" indent="0">
              <a:buNone/>
              <a:defRPr sz="1000"/>
            </a:lvl5pPr>
            <a:lvl6pPr marL="1632912" indent="0">
              <a:buNone/>
              <a:defRPr sz="1000"/>
            </a:lvl6pPr>
            <a:lvl7pPr marL="1959494" indent="0">
              <a:buNone/>
              <a:defRPr sz="1000"/>
            </a:lvl7pPr>
            <a:lvl8pPr marL="2286076" indent="0">
              <a:buNone/>
              <a:defRPr sz="1000"/>
            </a:lvl8pPr>
            <a:lvl9pPr marL="261265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1887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8122920" y="12490224"/>
            <a:ext cx="75285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70383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DB810-58A6-8A48-94CC-D59060F1F9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720" y="549956"/>
            <a:ext cx="21396960" cy="2286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8720" y="3199949"/>
            <a:ext cx="10632440" cy="905215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714"/>
            </a:lvl2pPr>
            <a:lvl3pPr>
              <a:defRPr sz="1429"/>
            </a:lvl3pPr>
            <a:lvl4pPr>
              <a:defRPr sz="1286"/>
            </a:lvl4pPr>
            <a:lvl5pPr>
              <a:defRPr sz="1286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53240" y="3199949"/>
            <a:ext cx="10632440" cy="905215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714"/>
            </a:lvl2pPr>
            <a:lvl3pPr>
              <a:defRPr sz="1429"/>
            </a:lvl3pPr>
            <a:lvl4pPr>
              <a:defRPr sz="1286"/>
            </a:lvl4pPr>
            <a:lvl5pPr>
              <a:defRPr sz="1286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11887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8122920" y="12490224"/>
            <a:ext cx="75285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70383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6BB2F-520D-324C-BE97-16BE480E24B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720" y="548821"/>
            <a:ext cx="21396960" cy="2286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8721" y="3070680"/>
            <a:ext cx="10504489" cy="127907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714" b="1"/>
            </a:lvl1pPr>
            <a:lvl2pPr marL="326582" indent="0">
              <a:buNone/>
              <a:defRPr sz="1429" b="1"/>
            </a:lvl2pPr>
            <a:lvl3pPr marL="653165" indent="0">
              <a:buNone/>
              <a:defRPr sz="1286" b="1"/>
            </a:lvl3pPr>
            <a:lvl4pPr marL="979747" indent="0">
              <a:buNone/>
              <a:defRPr sz="1143" b="1"/>
            </a:lvl4pPr>
            <a:lvl5pPr marL="1306329" indent="0">
              <a:buNone/>
              <a:defRPr sz="1143" b="1"/>
            </a:lvl5pPr>
            <a:lvl6pPr marL="1632912" indent="0">
              <a:buNone/>
              <a:defRPr sz="1143" b="1"/>
            </a:lvl6pPr>
            <a:lvl7pPr marL="1959494" indent="0">
              <a:buNone/>
              <a:defRPr sz="1143" b="1"/>
            </a:lvl7pPr>
            <a:lvl8pPr marL="2286076" indent="0">
              <a:buNone/>
              <a:defRPr sz="1143" b="1"/>
            </a:lvl8pPr>
            <a:lvl9pPr marL="2612659" indent="0">
              <a:buNone/>
              <a:defRPr sz="114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8721" y="4349751"/>
            <a:ext cx="10504489" cy="7902349"/>
          </a:xfrm>
          <a:prstGeom prst="rect">
            <a:avLst/>
          </a:prstGeom>
        </p:spPr>
        <p:txBody>
          <a:bodyPr/>
          <a:lstStyle>
            <a:lvl1pPr>
              <a:defRPr sz="1714"/>
            </a:lvl1pPr>
            <a:lvl2pPr>
              <a:defRPr sz="1429"/>
            </a:lvl2pPr>
            <a:lvl3pPr>
              <a:defRPr sz="1286"/>
            </a:lvl3pPr>
            <a:lvl4pPr>
              <a:defRPr sz="1143"/>
            </a:lvl4pPr>
            <a:lvl5pPr>
              <a:defRPr sz="1143"/>
            </a:lvl5pPr>
            <a:lvl6pPr>
              <a:defRPr sz="1143"/>
            </a:lvl6pPr>
            <a:lvl7pPr>
              <a:defRPr sz="1143"/>
            </a:lvl7pPr>
            <a:lvl8pPr>
              <a:defRPr sz="1143"/>
            </a:lvl8pPr>
            <a:lvl9pPr>
              <a:defRPr sz="11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077067" y="3070680"/>
            <a:ext cx="10508616" cy="127907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714" b="1"/>
            </a:lvl1pPr>
            <a:lvl2pPr marL="326582" indent="0">
              <a:buNone/>
              <a:defRPr sz="1429" b="1"/>
            </a:lvl2pPr>
            <a:lvl3pPr marL="653165" indent="0">
              <a:buNone/>
              <a:defRPr sz="1286" b="1"/>
            </a:lvl3pPr>
            <a:lvl4pPr marL="979747" indent="0">
              <a:buNone/>
              <a:defRPr sz="1143" b="1"/>
            </a:lvl4pPr>
            <a:lvl5pPr marL="1306329" indent="0">
              <a:buNone/>
              <a:defRPr sz="1143" b="1"/>
            </a:lvl5pPr>
            <a:lvl6pPr marL="1632912" indent="0">
              <a:buNone/>
              <a:defRPr sz="1143" b="1"/>
            </a:lvl6pPr>
            <a:lvl7pPr marL="1959494" indent="0">
              <a:buNone/>
              <a:defRPr sz="1143" b="1"/>
            </a:lvl7pPr>
            <a:lvl8pPr marL="2286076" indent="0">
              <a:buNone/>
              <a:defRPr sz="1143" b="1"/>
            </a:lvl8pPr>
            <a:lvl9pPr marL="2612659" indent="0">
              <a:buNone/>
              <a:defRPr sz="114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077067" y="4349751"/>
            <a:ext cx="10508616" cy="7902349"/>
          </a:xfrm>
          <a:prstGeom prst="rect">
            <a:avLst/>
          </a:prstGeom>
        </p:spPr>
        <p:txBody>
          <a:bodyPr/>
          <a:lstStyle>
            <a:lvl1pPr>
              <a:defRPr sz="1714"/>
            </a:lvl1pPr>
            <a:lvl2pPr>
              <a:defRPr sz="1429"/>
            </a:lvl2pPr>
            <a:lvl3pPr>
              <a:defRPr sz="1286"/>
            </a:lvl3pPr>
            <a:lvl4pPr>
              <a:defRPr sz="1143"/>
            </a:lvl4pPr>
            <a:lvl5pPr>
              <a:defRPr sz="1143"/>
            </a:lvl5pPr>
            <a:lvl6pPr>
              <a:defRPr sz="1143"/>
            </a:lvl6pPr>
            <a:lvl7pPr>
              <a:defRPr sz="1143"/>
            </a:lvl7pPr>
            <a:lvl8pPr>
              <a:defRPr sz="1143"/>
            </a:lvl8pPr>
            <a:lvl9pPr>
              <a:defRPr sz="11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1887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8122920" y="12490224"/>
            <a:ext cx="75285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70383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4BACD-3D75-8F48-9316-E6AD8335C6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1887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8122920" y="12490224"/>
            <a:ext cx="75285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70383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862EA-10B3-B449-9A41-76CA118476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722" y="546554"/>
            <a:ext cx="7821613" cy="2323420"/>
          </a:xfrm>
          <a:prstGeom prst="rect">
            <a:avLst/>
          </a:prstGeom>
        </p:spPr>
        <p:txBody>
          <a:bodyPr anchor="b"/>
          <a:lstStyle>
            <a:lvl1pPr algn="l">
              <a:defRPr sz="142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95131" y="546557"/>
            <a:ext cx="13290550" cy="11705545"/>
          </a:xfrm>
          <a:prstGeom prst="rect">
            <a:avLst/>
          </a:prstGeom>
        </p:spPr>
        <p:txBody>
          <a:bodyPr/>
          <a:lstStyle>
            <a:lvl1pPr>
              <a:defRPr sz="2286"/>
            </a:lvl1pPr>
            <a:lvl2pPr>
              <a:defRPr sz="2000"/>
            </a:lvl2pPr>
            <a:lvl3pPr>
              <a:defRPr sz="1714"/>
            </a:lvl3pPr>
            <a:lvl4pPr>
              <a:defRPr sz="1429"/>
            </a:lvl4pPr>
            <a:lvl5pPr>
              <a:defRPr sz="1429"/>
            </a:lvl5pPr>
            <a:lvl6pPr>
              <a:defRPr sz="1429"/>
            </a:lvl6pPr>
            <a:lvl7pPr>
              <a:defRPr sz="1429"/>
            </a:lvl7pPr>
            <a:lvl8pPr>
              <a:defRPr sz="1429"/>
            </a:lvl8pPr>
            <a:lvl9pPr>
              <a:defRPr sz="14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8722" y="2869977"/>
            <a:ext cx="7821613" cy="9382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/>
            </a:lvl1pPr>
            <a:lvl2pPr marL="326582" indent="0">
              <a:buNone/>
              <a:defRPr sz="857"/>
            </a:lvl2pPr>
            <a:lvl3pPr marL="653165" indent="0">
              <a:buNone/>
              <a:defRPr sz="714"/>
            </a:lvl3pPr>
            <a:lvl4pPr marL="979747" indent="0">
              <a:buNone/>
              <a:defRPr sz="643"/>
            </a:lvl4pPr>
            <a:lvl5pPr marL="1306329" indent="0">
              <a:buNone/>
              <a:defRPr sz="643"/>
            </a:lvl5pPr>
            <a:lvl6pPr marL="1632912" indent="0">
              <a:buNone/>
              <a:defRPr sz="643"/>
            </a:lvl6pPr>
            <a:lvl7pPr marL="1959494" indent="0">
              <a:buNone/>
              <a:defRPr sz="643"/>
            </a:lvl7pPr>
            <a:lvl8pPr marL="2286076" indent="0">
              <a:buNone/>
              <a:defRPr sz="643"/>
            </a:lvl8pPr>
            <a:lvl9pPr marL="2612659" indent="0">
              <a:buNone/>
              <a:defRPr sz="6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11887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8122920" y="12490224"/>
            <a:ext cx="75285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70383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88C56-936A-4948-A734-6FF6359CB98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9949" y="9600974"/>
            <a:ext cx="14264640" cy="1133929"/>
          </a:xfrm>
          <a:prstGeom prst="rect">
            <a:avLst/>
          </a:prstGeom>
        </p:spPr>
        <p:txBody>
          <a:bodyPr anchor="b"/>
          <a:lstStyle>
            <a:lvl1pPr algn="l">
              <a:defRPr sz="142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9949" y="1225781"/>
            <a:ext cx="14264640" cy="82289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86"/>
            </a:lvl1pPr>
            <a:lvl2pPr marL="326582" indent="0">
              <a:buNone/>
              <a:defRPr sz="2000"/>
            </a:lvl2pPr>
            <a:lvl3pPr marL="653165" indent="0">
              <a:buNone/>
              <a:defRPr sz="1714"/>
            </a:lvl3pPr>
            <a:lvl4pPr marL="979747" indent="0">
              <a:buNone/>
              <a:defRPr sz="1429"/>
            </a:lvl4pPr>
            <a:lvl5pPr marL="1306329" indent="0">
              <a:buNone/>
              <a:defRPr sz="1429"/>
            </a:lvl5pPr>
            <a:lvl6pPr marL="1632912" indent="0">
              <a:buNone/>
              <a:defRPr sz="1429"/>
            </a:lvl6pPr>
            <a:lvl7pPr marL="1959494" indent="0">
              <a:buNone/>
              <a:defRPr sz="1429"/>
            </a:lvl7pPr>
            <a:lvl8pPr marL="2286076" indent="0">
              <a:buNone/>
              <a:defRPr sz="1429"/>
            </a:lvl8pPr>
            <a:lvl9pPr marL="2612659" indent="0">
              <a:buNone/>
              <a:defRPr sz="1429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59949" y="10734904"/>
            <a:ext cx="14264640" cy="1609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/>
            </a:lvl1pPr>
            <a:lvl2pPr marL="326582" indent="0">
              <a:buNone/>
              <a:defRPr sz="857"/>
            </a:lvl2pPr>
            <a:lvl3pPr marL="653165" indent="0">
              <a:buNone/>
              <a:defRPr sz="714"/>
            </a:lvl3pPr>
            <a:lvl4pPr marL="979747" indent="0">
              <a:buNone/>
              <a:defRPr sz="643"/>
            </a:lvl4pPr>
            <a:lvl5pPr marL="1306329" indent="0">
              <a:buNone/>
              <a:defRPr sz="643"/>
            </a:lvl5pPr>
            <a:lvl6pPr marL="1632912" indent="0">
              <a:buNone/>
              <a:defRPr sz="643"/>
            </a:lvl6pPr>
            <a:lvl7pPr marL="1959494" indent="0">
              <a:buNone/>
              <a:defRPr sz="643"/>
            </a:lvl7pPr>
            <a:lvl8pPr marL="2286076" indent="0">
              <a:buNone/>
              <a:defRPr sz="643"/>
            </a:lvl8pPr>
            <a:lvl9pPr marL="2612659" indent="0">
              <a:buNone/>
              <a:defRPr sz="6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11887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8122920" y="12490224"/>
            <a:ext cx="75285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70383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BFC46-8069-B048-B97A-CA230D5E11F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720" y="549956"/>
            <a:ext cx="21396960" cy="2286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8720" y="3199949"/>
            <a:ext cx="21396960" cy="905215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1887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8122920" y="12490224"/>
            <a:ext cx="75285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7038320" y="12490224"/>
            <a:ext cx="554736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03D61-57F8-1245-84F5-26BA73AC47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13610321"/>
            <a:ext cx="23774400" cy="130628"/>
          </a:xfrm>
          <a:prstGeom prst="rect">
            <a:avLst/>
          </a:prstGeom>
          <a:solidFill>
            <a:srgbClr val="FFCD00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en-US" sz="3706">
              <a:latin typeface="Arial" charset="0"/>
            </a:endParaRPr>
          </a:p>
        </p:txBody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id="{FED7EDEF-B76D-4C5A-AA03-B1F2F4EE0EA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5339"/>
            <a:ext cx="23774400" cy="2677286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en-US" sz="3706">
              <a:latin typeface="Arial" charset="0"/>
            </a:endParaRPr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C7D039F0-504B-401C-9951-D9ACB2390C1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671947"/>
            <a:ext cx="23774400" cy="130628"/>
          </a:xfrm>
          <a:prstGeom prst="rect">
            <a:avLst/>
          </a:prstGeom>
          <a:solidFill>
            <a:srgbClr val="FFD600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en-US" sz="3706">
              <a:latin typeface="Arial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9FA77B-EF24-4889-95FA-D3669AB28966}"/>
              </a:ext>
            </a:extLst>
          </p:cNvPr>
          <p:cNvSpPr/>
          <p:nvPr userDrawn="1"/>
        </p:nvSpPr>
        <p:spPr bwMode="auto">
          <a:xfrm>
            <a:off x="21541840" y="1923803"/>
            <a:ext cx="1876300" cy="748144"/>
          </a:xfrm>
          <a:prstGeom prst="rect">
            <a:avLst/>
          </a:prstGeom>
          <a:solidFill>
            <a:srgbClr val="FFD6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438943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300" b="1" i="0" u="none" strike="noStrike" cap="none" normalizeH="0" baseline="0">
              <a:ln>
                <a:noFill/>
              </a:ln>
              <a:solidFill>
                <a:srgbClr val="FFCC00"/>
              </a:solidFill>
              <a:effectLst/>
              <a:latin typeface="Arial" charset="0"/>
            </a:endParaRPr>
          </a:p>
        </p:txBody>
      </p:sp>
      <p:pic>
        <p:nvPicPr>
          <p:cNvPr id="5" name="Picture 4" descr="A picture containing dark, lit, light, monitor&#10;&#10;Description automatically generated">
            <a:extLst>
              <a:ext uri="{FF2B5EF4-FFF2-40B4-BE49-F238E27FC236}">
                <a16:creationId xmlns:a16="http://schemas.microsoft.com/office/drawing/2014/main" id="{1EF4D222-4B5C-4F15-ADD4-D558ABE2A23D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21635407" y="2054431"/>
            <a:ext cx="1752818" cy="51172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2127321" rtl="0" eaLnBrk="0" fontAlgn="base" hangingPunct="0">
        <a:spcBef>
          <a:spcPct val="0"/>
        </a:spcBef>
        <a:spcAft>
          <a:spcPct val="0"/>
        </a:spcAft>
        <a:defRPr sz="10214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defTabSz="2127321" rtl="0" eaLnBrk="0" fontAlgn="base" hangingPunct="0">
        <a:spcBef>
          <a:spcPct val="0"/>
        </a:spcBef>
        <a:spcAft>
          <a:spcPct val="0"/>
        </a:spcAft>
        <a:defRPr sz="10214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2127321" rtl="0" eaLnBrk="0" fontAlgn="base" hangingPunct="0">
        <a:spcBef>
          <a:spcPct val="0"/>
        </a:spcBef>
        <a:spcAft>
          <a:spcPct val="0"/>
        </a:spcAft>
        <a:defRPr sz="10214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2127321" rtl="0" eaLnBrk="0" fontAlgn="base" hangingPunct="0">
        <a:spcBef>
          <a:spcPct val="0"/>
        </a:spcBef>
        <a:spcAft>
          <a:spcPct val="0"/>
        </a:spcAft>
        <a:defRPr sz="10214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2127321" rtl="0" eaLnBrk="0" fontAlgn="base" hangingPunct="0">
        <a:spcBef>
          <a:spcPct val="0"/>
        </a:spcBef>
        <a:spcAft>
          <a:spcPct val="0"/>
        </a:spcAft>
        <a:defRPr sz="10214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326582" algn="ctr" defTabSz="2127321" rtl="0" fontAlgn="base">
        <a:spcBef>
          <a:spcPct val="0"/>
        </a:spcBef>
        <a:spcAft>
          <a:spcPct val="0"/>
        </a:spcAft>
        <a:defRPr sz="10214">
          <a:solidFill>
            <a:schemeClr val="tx2"/>
          </a:solidFill>
          <a:latin typeface="Arial" charset="0"/>
        </a:defRPr>
      </a:lvl6pPr>
      <a:lvl7pPr marL="653165" algn="ctr" defTabSz="2127321" rtl="0" fontAlgn="base">
        <a:spcBef>
          <a:spcPct val="0"/>
        </a:spcBef>
        <a:spcAft>
          <a:spcPct val="0"/>
        </a:spcAft>
        <a:defRPr sz="10214">
          <a:solidFill>
            <a:schemeClr val="tx2"/>
          </a:solidFill>
          <a:latin typeface="Arial" charset="0"/>
        </a:defRPr>
      </a:lvl7pPr>
      <a:lvl8pPr marL="979747" algn="ctr" defTabSz="2127321" rtl="0" fontAlgn="base">
        <a:spcBef>
          <a:spcPct val="0"/>
        </a:spcBef>
        <a:spcAft>
          <a:spcPct val="0"/>
        </a:spcAft>
        <a:defRPr sz="10214">
          <a:solidFill>
            <a:schemeClr val="tx2"/>
          </a:solidFill>
          <a:latin typeface="Arial" charset="0"/>
        </a:defRPr>
      </a:lvl8pPr>
      <a:lvl9pPr marL="1306329" algn="ctr" defTabSz="2127321" rtl="0" fontAlgn="base">
        <a:spcBef>
          <a:spcPct val="0"/>
        </a:spcBef>
        <a:spcAft>
          <a:spcPct val="0"/>
        </a:spcAft>
        <a:defRPr sz="10214">
          <a:solidFill>
            <a:schemeClr val="tx2"/>
          </a:solidFill>
          <a:latin typeface="Arial" charset="0"/>
        </a:defRPr>
      </a:lvl9pPr>
    </p:titleStyle>
    <p:bodyStyle>
      <a:lvl1pPr marL="798312" indent="-798312" algn="l" defTabSz="2127321" rtl="0" eaLnBrk="0" fontAlgn="base" hangingPunct="0">
        <a:spcBef>
          <a:spcPct val="20000"/>
        </a:spcBef>
        <a:spcAft>
          <a:spcPct val="0"/>
        </a:spcAft>
        <a:buChar char="•"/>
        <a:defRPr sz="7429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1728165" indent="-664504" algn="l" defTabSz="2127321" rtl="0" eaLnBrk="0" fontAlgn="base" hangingPunct="0">
        <a:spcBef>
          <a:spcPct val="20000"/>
        </a:spcBef>
        <a:spcAft>
          <a:spcPct val="0"/>
        </a:spcAft>
        <a:buChar char="–"/>
        <a:defRPr sz="6572">
          <a:solidFill>
            <a:schemeClr val="tx1"/>
          </a:solidFill>
          <a:latin typeface="+mn-lt"/>
          <a:ea typeface="ＭＳ Ｐゴシック" charset="-128"/>
        </a:defRPr>
      </a:lvl2pPr>
      <a:lvl3pPr marL="2659152" indent="-531831" algn="l" defTabSz="2127321" rtl="0" eaLnBrk="0" fontAlgn="base" hangingPunct="0">
        <a:spcBef>
          <a:spcPct val="20000"/>
        </a:spcBef>
        <a:spcAft>
          <a:spcPct val="0"/>
        </a:spcAft>
        <a:buChar char="•"/>
        <a:defRPr sz="5643">
          <a:solidFill>
            <a:schemeClr val="tx1"/>
          </a:solidFill>
          <a:latin typeface="+mn-lt"/>
          <a:ea typeface="ＭＳ Ｐゴシック" charset="-128"/>
        </a:defRPr>
      </a:lvl3pPr>
      <a:lvl4pPr marL="3722812" indent="-531831" algn="l" defTabSz="2127321" rtl="0" eaLnBrk="0" fontAlgn="base" hangingPunct="0">
        <a:spcBef>
          <a:spcPct val="20000"/>
        </a:spcBef>
        <a:spcAft>
          <a:spcPct val="0"/>
        </a:spcAft>
        <a:buChar char="–"/>
        <a:defRPr sz="4643">
          <a:solidFill>
            <a:schemeClr val="tx1"/>
          </a:solidFill>
          <a:latin typeface="+mn-lt"/>
          <a:ea typeface="ＭＳ Ｐゴシック" charset="-128"/>
        </a:defRPr>
      </a:lvl4pPr>
      <a:lvl5pPr marL="4785338" indent="-530696" algn="l" defTabSz="2127321" rtl="0" eaLnBrk="0" fontAlgn="base" hangingPunct="0">
        <a:spcBef>
          <a:spcPct val="20000"/>
        </a:spcBef>
        <a:spcAft>
          <a:spcPct val="0"/>
        </a:spcAft>
        <a:buChar char="»"/>
        <a:defRPr sz="4643">
          <a:solidFill>
            <a:schemeClr val="tx1"/>
          </a:solidFill>
          <a:latin typeface="+mn-lt"/>
          <a:ea typeface="ＭＳ Ｐゴシック" charset="-128"/>
        </a:defRPr>
      </a:lvl5pPr>
      <a:lvl6pPr marL="5111921" indent="-530696" algn="l" defTabSz="2127321" rtl="0" fontAlgn="base">
        <a:spcBef>
          <a:spcPct val="20000"/>
        </a:spcBef>
        <a:spcAft>
          <a:spcPct val="0"/>
        </a:spcAft>
        <a:buChar char="»"/>
        <a:defRPr sz="4643">
          <a:solidFill>
            <a:schemeClr val="tx1"/>
          </a:solidFill>
          <a:latin typeface="+mn-lt"/>
          <a:ea typeface="ＭＳ Ｐゴシック" charset="-128"/>
        </a:defRPr>
      </a:lvl6pPr>
      <a:lvl7pPr marL="5438503" indent="-530696" algn="l" defTabSz="2127321" rtl="0" fontAlgn="base">
        <a:spcBef>
          <a:spcPct val="20000"/>
        </a:spcBef>
        <a:spcAft>
          <a:spcPct val="0"/>
        </a:spcAft>
        <a:buChar char="»"/>
        <a:defRPr sz="4643">
          <a:solidFill>
            <a:schemeClr val="tx1"/>
          </a:solidFill>
          <a:latin typeface="+mn-lt"/>
          <a:ea typeface="ＭＳ Ｐゴシック" charset="-128"/>
        </a:defRPr>
      </a:lvl7pPr>
      <a:lvl8pPr marL="5765085" indent="-530696" algn="l" defTabSz="2127321" rtl="0" fontAlgn="base">
        <a:spcBef>
          <a:spcPct val="20000"/>
        </a:spcBef>
        <a:spcAft>
          <a:spcPct val="0"/>
        </a:spcAft>
        <a:buChar char="»"/>
        <a:defRPr sz="4643">
          <a:solidFill>
            <a:schemeClr val="tx1"/>
          </a:solidFill>
          <a:latin typeface="+mn-lt"/>
          <a:ea typeface="ＭＳ Ｐゴシック" charset="-128"/>
        </a:defRPr>
      </a:lvl8pPr>
      <a:lvl9pPr marL="6091668" indent="-530696" algn="l" defTabSz="2127321" rtl="0" fontAlgn="base">
        <a:spcBef>
          <a:spcPct val="20000"/>
        </a:spcBef>
        <a:spcAft>
          <a:spcPct val="0"/>
        </a:spcAft>
        <a:buChar char="»"/>
        <a:defRPr sz="4643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326582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82" algn="l" defTabSz="326582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65" algn="l" defTabSz="326582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47" algn="l" defTabSz="326582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29" algn="l" defTabSz="326582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912" algn="l" defTabSz="326582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94" algn="l" defTabSz="326582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76" algn="l" defTabSz="326582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59" algn="l" defTabSz="326582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614"/>
          <p:cNvSpPr txBox="1">
            <a:spLocks noChangeArrowheads="1"/>
          </p:cNvSpPr>
          <p:nvPr/>
        </p:nvSpPr>
        <p:spPr bwMode="auto">
          <a:xfrm>
            <a:off x="2353128" y="230263"/>
            <a:ext cx="190681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ts val="0"/>
              </a:spcBef>
            </a:pPr>
            <a:r>
              <a:rPr lang="en-US" sz="4000" b="0" dirty="0">
                <a:solidFill>
                  <a:schemeClr val="bg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Title Here</a:t>
            </a:r>
          </a:p>
        </p:txBody>
      </p:sp>
      <p:sp>
        <p:nvSpPr>
          <p:cNvPr id="15363" name="Text Box 615"/>
          <p:cNvSpPr txBox="1">
            <a:spLocks noChangeArrowheads="1"/>
          </p:cNvSpPr>
          <p:nvPr/>
        </p:nvSpPr>
        <p:spPr bwMode="auto">
          <a:xfrm>
            <a:off x="2353128" y="1611468"/>
            <a:ext cx="19068143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ts val="429"/>
              </a:spcBef>
            </a:pPr>
            <a:r>
              <a:rPr lang="en-US" sz="2400" dirty="0">
                <a:solidFill>
                  <a:schemeClr val="bg1"/>
                </a:solidFill>
              </a:rPr>
              <a:t>Authors</a:t>
            </a:r>
          </a:p>
          <a:p>
            <a:pPr>
              <a:spcBef>
                <a:spcPts val="429"/>
              </a:spcBef>
            </a:pPr>
            <a:r>
              <a:rPr lang="en-US" sz="1800" b="0" i="1" dirty="0">
                <a:solidFill>
                  <a:schemeClr val="bg1"/>
                </a:solidFill>
              </a:rPr>
              <a:t>Affiliations</a:t>
            </a:r>
            <a:endParaRPr lang="en-US" sz="2400" b="0" dirty="0">
              <a:solidFill>
                <a:schemeClr val="bg1"/>
              </a:solidFill>
            </a:endParaRPr>
          </a:p>
        </p:txBody>
      </p:sp>
      <p:sp>
        <p:nvSpPr>
          <p:cNvPr id="15364" name="Text Box 652"/>
          <p:cNvSpPr txBox="1">
            <a:spLocks noChangeArrowheads="1"/>
          </p:cNvSpPr>
          <p:nvPr/>
        </p:nvSpPr>
        <p:spPr bwMode="auto">
          <a:xfrm>
            <a:off x="211141" y="3109824"/>
            <a:ext cx="621372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26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Introduction</a:t>
            </a:r>
          </a:p>
        </p:txBody>
      </p:sp>
      <p:sp>
        <p:nvSpPr>
          <p:cNvPr id="15365" name="Text Box 656"/>
          <p:cNvSpPr txBox="1">
            <a:spLocks noChangeArrowheads="1"/>
          </p:cNvSpPr>
          <p:nvPr/>
        </p:nvSpPr>
        <p:spPr bwMode="auto">
          <a:xfrm>
            <a:off x="211141" y="7844156"/>
            <a:ext cx="621372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2600" b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Methods</a:t>
            </a:r>
          </a:p>
        </p:txBody>
      </p:sp>
      <p:sp>
        <p:nvSpPr>
          <p:cNvPr id="15367" name="Text Box 667"/>
          <p:cNvSpPr txBox="1">
            <a:spLocks noChangeArrowheads="1"/>
          </p:cNvSpPr>
          <p:nvPr/>
        </p:nvSpPr>
        <p:spPr bwMode="auto">
          <a:xfrm>
            <a:off x="17294903" y="7502517"/>
            <a:ext cx="621372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26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Conclusions</a:t>
            </a:r>
          </a:p>
        </p:txBody>
      </p:sp>
      <p:sp>
        <p:nvSpPr>
          <p:cNvPr id="15368" name="Text Box 671"/>
          <p:cNvSpPr txBox="1">
            <a:spLocks noChangeArrowheads="1"/>
          </p:cNvSpPr>
          <p:nvPr/>
        </p:nvSpPr>
        <p:spPr bwMode="auto">
          <a:xfrm>
            <a:off x="17294903" y="3109824"/>
            <a:ext cx="621372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26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Discussion</a:t>
            </a:r>
          </a:p>
        </p:txBody>
      </p:sp>
      <p:sp>
        <p:nvSpPr>
          <p:cNvPr id="15369" name="Text Box 675"/>
          <p:cNvSpPr txBox="1">
            <a:spLocks noChangeArrowheads="1"/>
          </p:cNvSpPr>
          <p:nvPr/>
        </p:nvSpPr>
        <p:spPr bwMode="auto">
          <a:xfrm>
            <a:off x="10593804" y="3100986"/>
            <a:ext cx="2586789" cy="49244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6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Results</a:t>
            </a:r>
          </a:p>
        </p:txBody>
      </p:sp>
      <p:sp>
        <p:nvSpPr>
          <p:cNvPr id="15370" name="Text Box 676"/>
          <p:cNvSpPr txBox="1">
            <a:spLocks noChangeArrowheads="1"/>
          </p:cNvSpPr>
          <p:nvPr/>
        </p:nvSpPr>
        <p:spPr bwMode="auto">
          <a:xfrm>
            <a:off x="211141" y="3631680"/>
            <a:ext cx="62137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0" dirty="0">
                <a:solidFill>
                  <a:schemeClr val="tx1"/>
                </a:solidFill>
              </a:rPr>
              <a:t>Text here</a:t>
            </a:r>
            <a:endParaRPr lang="en-US" sz="4400" dirty="0"/>
          </a:p>
        </p:txBody>
      </p:sp>
      <p:sp>
        <p:nvSpPr>
          <p:cNvPr id="15371" name="Text Box 677"/>
          <p:cNvSpPr txBox="1">
            <a:spLocks noChangeArrowheads="1"/>
          </p:cNvSpPr>
          <p:nvPr/>
        </p:nvSpPr>
        <p:spPr bwMode="auto">
          <a:xfrm>
            <a:off x="211141" y="8377856"/>
            <a:ext cx="62137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0">
                <a:solidFill>
                  <a:schemeClr val="tx1"/>
                </a:solidFill>
              </a:rPr>
              <a:t>Text here</a:t>
            </a:r>
            <a:endParaRPr lang="en-US" sz="4400"/>
          </a:p>
        </p:txBody>
      </p:sp>
      <p:sp>
        <p:nvSpPr>
          <p:cNvPr id="15372" name="Text Box 679"/>
          <p:cNvSpPr txBox="1">
            <a:spLocks noChangeArrowheads="1"/>
          </p:cNvSpPr>
          <p:nvPr/>
        </p:nvSpPr>
        <p:spPr bwMode="auto">
          <a:xfrm>
            <a:off x="17294903" y="3631680"/>
            <a:ext cx="62137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0" dirty="0">
                <a:solidFill>
                  <a:schemeClr val="tx1"/>
                </a:solidFill>
              </a:rPr>
              <a:t>Text here</a:t>
            </a:r>
            <a:endParaRPr lang="en-US" sz="4400" dirty="0"/>
          </a:p>
        </p:txBody>
      </p:sp>
      <p:sp>
        <p:nvSpPr>
          <p:cNvPr id="15373" name="Text Box 680"/>
          <p:cNvSpPr txBox="1">
            <a:spLocks noChangeArrowheads="1"/>
          </p:cNvSpPr>
          <p:nvPr/>
        </p:nvSpPr>
        <p:spPr bwMode="auto">
          <a:xfrm>
            <a:off x="17294903" y="8036215"/>
            <a:ext cx="62137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0">
                <a:solidFill>
                  <a:schemeClr val="tx1"/>
                </a:solidFill>
              </a:rPr>
              <a:t>Text here</a:t>
            </a:r>
            <a:endParaRPr lang="en-US" sz="4400"/>
          </a:p>
        </p:txBody>
      </p:sp>
      <p:cxnSp>
        <p:nvCxnSpPr>
          <p:cNvPr id="16" name="Straight Connector 15"/>
          <p:cNvCxnSpPr>
            <a:cxnSpLocks/>
          </p:cNvCxnSpPr>
          <p:nvPr/>
        </p:nvCxnSpPr>
        <p:spPr bwMode="auto">
          <a:xfrm flipV="1">
            <a:off x="6546300" y="3131682"/>
            <a:ext cx="0" cy="10096638"/>
          </a:xfrm>
          <a:prstGeom prst="line">
            <a:avLst/>
          </a:prstGeom>
          <a:gradFill rotWithShape="0">
            <a:gsLst>
              <a:gs pos="0">
                <a:schemeClr val="bg2"/>
              </a:gs>
              <a:gs pos="100000">
                <a:schemeClr val="bg2">
                  <a:gamma/>
                  <a:shade val="57647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 Box 677"/>
          <p:cNvSpPr txBox="1">
            <a:spLocks noChangeArrowheads="1"/>
          </p:cNvSpPr>
          <p:nvPr/>
        </p:nvSpPr>
        <p:spPr bwMode="auto">
          <a:xfrm>
            <a:off x="9448123" y="4151310"/>
            <a:ext cx="48781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 b="0" dirty="0">
                <a:solidFill>
                  <a:schemeClr val="tx1"/>
                </a:solidFill>
              </a:rPr>
              <a:t>Text, tables, figures here</a:t>
            </a:r>
            <a:endParaRPr lang="en-US" sz="4400" dirty="0"/>
          </a:p>
        </p:txBody>
      </p:sp>
      <p:sp>
        <p:nvSpPr>
          <p:cNvPr id="21" name="Text Box 667"/>
          <p:cNvSpPr txBox="1">
            <a:spLocks noChangeArrowheads="1"/>
          </p:cNvSpPr>
          <p:nvPr/>
        </p:nvSpPr>
        <p:spPr bwMode="auto">
          <a:xfrm>
            <a:off x="17294903" y="10356337"/>
            <a:ext cx="621372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26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Limitations and Future Studies</a:t>
            </a:r>
          </a:p>
        </p:txBody>
      </p:sp>
      <p:sp>
        <p:nvSpPr>
          <p:cNvPr id="22" name="Text Box 680"/>
          <p:cNvSpPr txBox="1">
            <a:spLocks noChangeArrowheads="1"/>
          </p:cNvSpPr>
          <p:nvPr/>
        </p:nvSpPr>
        <p:spPr bwMode="auto">
          <a:xfrm>
            <a:off x="17294903" y="10890035"/>
            <a:ext cx="62137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0">
                <a:solidFill>
                  <a:schemeClr val="tx1"/>
                </a:solidFill>
              </a:rPr>
              <a:t>Text here</a:t>
            </a:r>
            <a:endParaRPr lang="en-US" sz="440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FC5E153-2906-3147-B915-D5160C06A811}"/>
              </a:ext>
            </a:extLst>
          </p:cNvPr>
          <p:cNvCxnSpPr>
            <a:cxnSpLocks/>
          </p:cNvCxnSpPr>
          <p:nvPr/>
        </p:nvCxnSpPr>
        <p:spPr bwMode="auto">
          <a:xfrm flipV="1">
            <a:off x="16919660" y="3131682"/>
            <a:ext cx="0" cy="10096638"/>
          </a:xfrm>
          <a:prstGeom prst="line">
            <a:avLst/>
          </a:prstGeom>
          <a:gradFill rotWithShape="0">
            <a:gsLst>
              <a:gs pos="0">
                <a:schemeClr val="bg2"/>
              </a:gs>
              <a:gs pos="100000">
                <a:schemeClr val="bg2">
                  <a:gamma/>
                  <a:shade val="57647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2"/>
            </a:gs>
            <a:gs pos="100000">
              <a:schemeClr val="bg2">
                <a:gamma/>
                <a:shade val="57647"/>
                <a:invGamma/>
              </a:schemeClr>
            </a:gs>
          </a:gsLst>
          <a:path path="rect">
            <a:fillToRect l="50000" t="50000" r="50000" b="50000"/>
          </a:path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6300" b="1" i="0" u="none" strike="noStrike" cap="none" normalizeH="0" baseline="0">
            <a:ln>
              <a:noFill/>
            </a:ln>
            <a:solidFill>
              <a:srgbClr val="FFCC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2"/>
            </a:gs>
            <a:gs pos="100000">
              <a:schemeClr val="bg2">
                <a:gamma/>
                <a:shade val="57647"/>
                <a:invGamma/>
              </a:schemeClr>
            </a:gs>
          </a:gsLst>
          <a:path path="rect">
            <a:fillToRect l="50000" t="50000" r="50000" b="50000"/>
          </a:path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6300" b="1" i="0" u="none" strike="noStrike" cap="none" normalizeH="0" baseline="0">
            <a:ln>
              <a:noFill/>
            </a:ln>
            <a:solidFill>
              <a:srgbClr val="FFCC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5808</TotalTime>
  <Words>30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Default Design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Douglas Whyte</dc:creator>
  <cp:lastModifiedBy>Strommer, Lori</cp:lastModifiedBy>
  <cp:revision>477</cp:revision>
  <cp:lastPrinted>2006-11-10T20:44:16Z</cp:lastPrinted>
  <dcterms:created xsi:type="dcterms:W3CDTF">2015-08-04T18:16:05Z</dcterms:created>
  <dcterms:modified xsi:type="dcterms:W3CDTF">2020-09-23T16:30:00Z</dcterms:modified>
</cp:coreProperties>
</file>