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7432000" cy="19202400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1pPr>
    <a:lvl2pPr marL="457103" algn="ctr" rtl="0" fontAlgn="base">
      <a:spcBef>
        <a:spcPct val="50000"/>
      </a:spcBef>
      <a:spcAft>
        <a:spcPct val="0"/>
      </a:spcAft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2pPr>
    <a:lvl3pPr marL="914205" algn="ctr" rtl="0" fontAlgn="base">
      <a:spcBef>
        <a:spcPct val="50000"/>
      </a:spcBef>
      <a:spcAft>
        <a:spcPct val="0"/>
      </a:spcAft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3pPr>
    <a:lvl4pPr marL="1371309" algn="ctr" rtl="0" fontAlgn="base">
      <a:spcBef>
        <a:spcPct val="50000"/>
      </a:spcBef>
      <a:spcAft>
        <a:spcPct val="0"/>
      </a:spcAft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4pPr>
    <a:lvl5pPr marL="1828412" algn="ctr" rtl="0" fontAlgn="base">
      <a:spcBef>
        <a:spcPct val="50000"/>
      </a:spcBef>
      <a:spcAft>
        <a:spcPct val="0"/>
      </a:spcAft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5pPr>
    <a:lvl6pPr marL="2285514" algn="l" defTabSz="457103" rtl="0" eaLnBrk="1" latinLnBrk="0" hangingPunct="1"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6pPr>
    <a:lvl7pPr marL="2742617" algn="l" defTabSz="457103" rtl="0" eaLnBrk="1" latinLnBrk="0" hangingPunct="1"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7pPr>
    <a:lvl8pPr marL="3199719" algn="l" defTabSz="457103" rtl="0" eaLnBrk="1" latinLnBrk="0" hangingPunct="1"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8pPr>
    <a:lvl9pPr marL="3656823" algn="l" defTabSz="457103" rtl="0" eaLnBrk="1" latinLnBrk="0" hangingPunct="1">
      <a:defRPr sz="6298" b="1" kern="1200">
        <a:solidFill>
          <a:srgbClr val="FFCC00"/>
        </a:solidFill>
        <a:latin typeface="Arial" pitchFamily="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769" userDrawn="1">
          <p15:clr>
            <a:srgbClr val="A4A3A4"/>
          </p15:clr>
        </p15:guide>
        <p15:guide id="2" pos="8640" userDrawn="1">
          <p15:clr>
            <a:srgbClr val="A4A3A4"/>
          </p15:clr>
        </p15:guide>
        <p15:guide id="3" pos="233" userDrawn="1">
          <p15:clr>
            <a:srgbClr val="A4A3A4"/>
          </p15:clr>
        </p15:guide>
        <p15:guide id="4" pos="17048" userDrawn="1">
          <p15:clr>
            <a:srgbClr val="A4A3A4"/>
          </p15:clr>
        </p15:guide>
        <p15:guide id="5" pos="4534" userDrawn="1">
          <p15:clr>
            <a:srgbClr val="A4A3A4"/>
          </p15:clr>
        </p15:guide>
        <p15:guide id="6" pos="127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B211"/>
    <a:srgbClr val="996633"/>
    <a:srgbClr val="008000"/>
    <a:srgbClr val="FFCC66"/>
    <a:srgbClr val="FF0000"/>
    <a:srgbClr val="353535"/>
    <a:srgbClr val="ECB42F"/>
    <a:srgbClr val="7C1947"/>
    <a:srgbClr val="0000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648" y="256"/>
      </p:cViewPr>
      <p:guideLst>
        <p:guide orient="horz" pos="11769"/>
        <p:guide pos="8640"/>
        <p:guide pos="233"/>
        <p:guide pos="17048"/>
        <p:guide pos="4534"/>
        <p:guide pos="127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1F59DCA7-76C0-E54E-B3C3-2475C941F0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9488" y="685800"/>
            <a:ext cx="48990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Arial" charset="0"/>
                <a:cs typeface="宋体" charset="-122"/>
              </a:defRPr>
            </a:lvl1pPr>
          </a:lstStyle>
          <a:p>
            <a:pPr>
              <a:defRPr/>
            </a:pPr>
            <a:fld id="{3DC32832-8746-A64D-A44D-1DB2E34D2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10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20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30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412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5514" algn="l" defTabSz="4571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4571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19" algn="l" defTabSz="4571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4571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30ABAD-8F68-074E-B691-D144F947F3EF}" type="slidenum">
              <a:rPr lang="en-US" altLang="zh-CN">
                <a:latin typeface="Arial" pitchFamily="8" charset="0"/>
                <a:cs typeface="宋体" pitchFamily="8" charset="-122"/>
              </a:rPr>
              <a:pPr/>
              <a:t>1</a:t>
            </a:fld>
            <a:endParaRPr lang="en-US" altLang="zh-CN">
              <a:latin typeface="Arial" pitchFamily="8" charset="0"/>
              <a:cs typeface="宋体" pitchFamily="8" charset="-122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1075" y="685800"/>
            <a:ext cx="489585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>
              <a:latin typeface="Arial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5965826"/>
            <a:ext cx="23317200" cy="4114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0880727"/>
            <a:ext cx="19202400" cy="49085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B809B-93E8-064E-A976-42EBED5074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9938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4479927"/>
            <a:ext cx="24688800" cy="126730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03D61-57F8-1245-84F5-26BA73AC47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888200" y="769940"/>
            <a:ext cx="6172200" cy="163830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769940"/>
            <a:ext cx="18364200" cy="16383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0B614-A78B-FC4B-A31F-2B31A42F1F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9938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4479927"/>
            <a:ext cx="24688800" cy="126730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C487A-BDE1-E547-9BE9-2CC77B36C6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7" y="12339640"/>
            <a:ext cx="23317200" cy="38131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7" y="8139115"/>
            <a:ext cx="23317200" cy="42005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DB810-58A6-8A48-94CC-D59060F1F9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9938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4479927"/>
            <a:ext cx="12268200" cy="1267301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92200" y="4479927"/>
            <a:ext cx="12268200" cy="1267301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6BB2F-520D-324C-BE97-16BE480E24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8350"/>
            <a:ext cx="24688800" cy="3200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4298950"/>
            <a:ext cx="12120563" cy="17907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1" y="6089650"/>
            <a:ext cx="12120563" cy="11063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5" y="4298950"/>
            <a:ext cx="12125325" cy="17907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5" y="6089650"/>
            <a:ext cx="12125325" cy="11063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4BACD-3D75-8F48-9316-E6AD8335C6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9938"/>
            <a:ext cx="24688800" cy="320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B166D-A945-8B44-813F-C481F82CB2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862EA-10B3-B449-9A41-76CA118476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5175"/>
            <a:ext cx="9024938" cy="32527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765177"/>
            <a:ext cx="15335250" cy="163877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4017965"/>
            <a:ext cx="9024938" cy="13134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88C56-936A-4948-A734-6FF6359CB9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3" y="13441363"/>
            <a:ext cx="16459200" cy="15875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3" y="1716090"/>
            <a:ext cx="16459200" cy="115204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3" y="15028865"/>
            <a:ext cx="16459200" cy="22526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72600" y="17486313"/>
            <a:ext cx="8686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9659600" y="17486313"/>
            <a:ext cx="6400800" cy="1333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BFC46-8069-B048-B97A-CA230D5E11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3392490"/>
            <a:ext cx="27432000" cy="460375"/>
          </a:xfrm>
          <a:prstGeom prst="rect">
            <a:avLst/>
          </a:prstGeom>
          <a:solidFill>
            <a:srgbClr val="EEB21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5188">
              <a:latin typeface="Arial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19026188"/>
            <a:ext cx="27432000" cy="211138"/>
          </a:xfrm>
          <a:prstGeom prst="rect">
            <a:avLst/>
          </a:prstGeom>
          <a:solidFill>
            <a:srgbClr val="EEB21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5188">
              <a:latin typeface="Arial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2"/>
            <a:ext cx="27432000" cy="36512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en-US" sz="5188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78150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978150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defTabSz="2978150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defTabSz="2978150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defTabSz="2978150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2978150" rtl="0" fontAlgn="base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</a:defRPr>
      </a:lvl6pPr>
      <a:lvl7pPr marL="914400" algn="ctr" defTabSz="2978150" rtl="0" fontAlgn="base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</a:defRPr>
      </a:lvl7pPr>
      <a:lvl8pPr marL="1371600" algn="ctr" defTabSz="2978150" rtl="0" fontAlgn="base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</a:defRPr>
      </a:lvl8pPr>
      <a:lvl9pPr marL="1828800" algn="ctr" defTabSz="2978150" rtl="0" fontAlgn="base">
        <a:spcBef>
          <a:spcPct val="0"/>
        </a:spcBef>
        <a:spcAft>
          <a:spcPct val="0"/>
        </a:spcAft>
        <a:defRPr sz="14300">
          <a:solidFill>
            <a:schemeClr val="tx2"/>
          </a:solidFill>
          <a:latin typeface="Arial" charset="0"/>
        </a:defRPr>
      </a:lvl9pPr>
    </p:titleStyle>
    <p:bodyStyle>
      <a:lvl1pPr marL="1117600" indent="-1117600" algn="l" defTabSz="2978150" rtl="0" eaLnBrk="0" fontAlgn="base" hangingPunct="0">
        <a:spcBef>
          <a:spcPct val="20000"/>
        </a:spcBef>
        <a:spcAft>
          <a:spcPct val="0"/>
        </a:spcAft>
        <a:buChar char="•"/>
        <a:defRPr sz="10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419350" indent="-930275" algn="l" defTabSz="2978150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  <a:ea typeface="ＭＳ Ｐゴシック" charset="-128"/>
        </a:defRPr>
      </a:lvl2pPr>
      <a:lvl3pPr marL="3722688" indent="-744538" algn="l" defTabSz="2978150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  <a:ea typeface="ＭＳ Ｐゴシック" charset="-128"/>
        </a:defRPr>
      </a:lvl3pPr>
      <a:lvl4pPr marL="5211763" indent="-744538" algn="l" defTabSz="2978150" rtl="0" eaLnBrk="0" fontAlgn="base" hangingPunct="0">
        <a:spcBef>
          <a:spcPct val="20000"/>
        </a:spcBef>
        <a:spcAft>
          <a:spcPct val="0"/>
        </a:spcAft>
        <a:buChar char="–"/>
        <a:defRPr sz="6500">
          <a:solidFill>
            <a:schemeClr val="tx1"/>
          </a:solidFill>
          <a:latin typeface="+mn-lt"/>
          <a:ea typeface="ＭＳ Ｐゴシック" charset="-128"/>
        </a:defRPr>
      </a:lvl4pPr>
      <a:lvl5pPr marL="6699250" indent="-742950" algn="l" defTabSz="2978150" rtl="0" eaLnBrk="0" fontAlgn="base" hangingPunct="0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ＭＳ Ｐゴシック" charset="-128"/>
        </a:defRPr>
      </a:lvl5pPr>
      <a:lvl6pPr marL="7156450" indent="-742950" algn="l" defTabSz="29781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ＭＳ Ｐゴシック" charset="-128"/>
        </a:defRPr>
      </a:lvl6pPr>
      <a:lvl7pPr marL="7613650" indent="-742950" algn="l" defTabSz="29781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ＭＳ Ｐゴシック" charset="-128"/>
        </a:defRPr>
      </a:lvl7pPr>
      <a:lvl8pPr marL="8070850" indent="-742950" algn="l" defTabSz="29781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ＭＳ Ｐゴシック" charset="-128"/>
        </a:defRPr>
      </a:lvl8pPr>
      <a:lvl9pPr marL="8528050" indent="-742950" algn="l" defTabSz="2978150" rtl="0" fontAlgn="base">
        <a:spcBef>
          <a:spcPct val="20000"/>
        </a:spcBef>
        <a:spcAft>
          <a:spcPct val="0"/>
        </a:spcAft>
        <a:buChar char="»"/>
        <a:defRPr sz="65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14"/>
          <p:cNvSpPr txBox="1">
            <a:spLocks noChangeArrowheads="1"/>
          </p:cNvSpPr>
          <p:nvPr/>
        </p:nvSpPr>
        <p:spPr bwMode="auto">
          <a:xfrm>
            <a:off x="368300" y="581025"/>
            <a:ext cx="26695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5000" b="0" dirty="0">
                <a:solidFill>
                  <a:srgbClr val="EEB21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Title Here</a:t>
            </a:r>
          </a:p>
        </p:txBody>
      </p:sp>
      <p:sp>
        <p:nvSpPr>
          <p:cNvPr id="15363" name="Text Box 615"/>
          <p:cNvSpPr txBox="1">
            <a:spLocks noChangeArrowheads="1"/>
          </p:cNvSpPr>
          <p:nvPr/>
        </p:nvSpPr>
        <p:spPr bwMode="auto">
          <a:xfrm>
            <a:off x="4034606" y="2109181"/>
            <a:ext cx="19362793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bg1"/>
                </a:solidFill>
              </a:rPr>
              <a:t>Authors</a:t>
            </a:r>
          </a:p>
          <a:p>
            <a:pPr>
              <a:spcBef>
                <a:spcPts val="1200"/>
              </a:spcBef>
            </a:pPr>
            <a:r>
              <a:rPr lang="en-US" sz="2800" b="0" i="1" dirty="0">
                <a:solidFill>
                  <a:schemeClr val="bg1"/>
                </a:solidFill>
              </a:rPr>
              <a:t>Affiliations</a:t>
            </a:r>
            <a:endParaRPr lang="en-US" sz="3600" b="0" dirty="0">
              <a:solidFill>
                <a:schemeClr val="bg1"/>
              </a:solidFill>
            </a:endParaRPr>
          </a:p>
        </p:txBody>
      </p:sp>
      <p:sp>
        <p:nvSpPr>
          <p:cNvPr id="15364" name="Text Box 652"/>
          <p:cNvSpPr txBox="1">
            <a:spLocks noChangeArrowheads="1"/>
          </p:cNvSpPr>
          <p:nvPr/>
        </p:nvSpPr>
        <p:spPr bwMode="auto">
          <a:xfrm>
            <a:off x="368300" y="4183065"/>
            <a:ext cx="6829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Introduction</a:t>
            </a:r>
          </a:p>
        </p:txBody>
      </p:sp>
      <p:sp>
        <p:nvSpPr>
          <p:cNvPr id="15365" name="Text Box 656"/>
          <p:cNvSpPr txBox="1">
            <a:spLocks noChangeArrowheads="1"/>
          </p:cNvSpPr>
          <p:nvPr/>
        </p:nvSpPr>
        <p:spPr bwMode="auto">
          <a:xfrm>
            <a:off x="368300" y="10811130"/>
            <a:ext cx="6829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Methods</a:t>
            </a:r>
          </a:p>
        </p:txBody>
      </p:sp>
      <p:sp>
        <p:nvSpPr>
          <p:cNvPr id="15366" name="Rectangle 666"/>
          <p:cNvSpPr>
            <a:spLocks noChangeArrowheads="1"/>
          </p:cNvSpPr>
          <p:nvPr/>
        </p:nvSpPr>
        <p:spPr bwMode="auto">
          <a:xfrm>
            <a:off x="7723188" y="4484688"/>
            <a:ext cx="12001500" cy="141986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square" anchor="t" anchorCtr="0">
            <a:prstTxWarp prst="textNoShape">
              <a:avLst/>
            </a:prstTxWarp>
            <a:noAutofit/>
          </a:bodyPr>
          <a:lstStyle/>
          <a:p>
            <a:endParaRPr lang="en-US" sz="5188"/>
          </a:p>
        </p:txBody>
      </p:sp>
      <p:sp>
        <p:nvSpPr>
          <p:cNvPr id="15367" name="Text Box 667"/>
          <p:cNvSpPr txBox="1">
            <a:spLocks noChangeArrowheads="1"/>
          </p:cNvSpPr>
          <p:nvPr/>
        </p:nvSpPr>
        <p:spPr bwMode="auto">
          <a:xfrm>
            <a:off x="20234275" y="10332835"/>
            <a:ext cx="6829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Conclusions</a:t>
            </a:r>
          </a:p>
        </p:txBody>
      </p:sp>
      <p:sp>
        <p:nvSpPr>
          <p:cNvPr id="15368" name="Text Box 671"/>
          <p:cNvSpPr txBox="1">
            <a:spLocks noChangeArrowheads="1"/>
          </p:cNvSpPr>
          <p:nvPr/>
        </p:nvSpPr>
        <p:spPr bwMode="auto">
          <a:xfrm>
            <a:off x="20234275" y="4183065"/>
            <a:ext cx="6829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Discussion</a:t>
            </a:r>
          </a:p>
        </p:txBody>
      </p:sp>
      <p:sp>
        <p:nvSpPr>
          <p:cNvPr id="15369" name="Text Box 675"/>
          <p:cNvSpPr txBox="1">
            <a:spLocks noChangeArrowheads="1"/>
          </p:cNvSpPr>
          <p:nvPr/>
        </p:nvSpPr>
        <p:spPr bwMode="auto">
          <a:xfrm>
            <a:off x="12590464" y="4171247"/>
            <a:ext cx="2268538" cy="55399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3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Results</a:t>
            </a:r>
          </a:p>
        </p:txBody>
      </p:sp>
      <p:sp>
        <p:nvSpPr>
          <p:cNvPr id="15370" name="Text Box 676"/>
          <p:cNvSpPr txBox="1">
            <a:spLocks noChangeArrowheads="1"/>
          </p:cNvSpPr>
          <p:nvPr/>
        </p:nvSpPr>
        <p:spPr bwMode="auto">
          <a:xfrm>
            <a:off x="368300" y="4913664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>
                <a:solidFill>
                  <a:schemeClr val="tx1"/>
                </a:solidFill>
              </a:rPr>
              <a:t>Text here</a:t>
            </a:r>
            <a:endParaRPr lang="en-US" sz="5188" dirty="0"/>
          </a:p>
        </p:txBody>
      </p:sp>
      <p:sp>
        <p:nvSpPr>
          <p:cNvPr id="15371" name="Text Box 677"/>
          <p:cNvSpPr txBox="1">
            <a:spLocks noChangeArrowheads="1"/>
          </p:cNvSpPr>
          <p:nvPr/>
        </p:nvSpPr>
        <p:spPr bwMode="auto">
          <a:xfrm>
            <a:off x="368300" y="11558310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</a:rPr>
              <a:t>Text here</a:t>
            </a:r>
            <a:endParaRPr lang="en-US" sz="5188"/>
          </a:p>
        </p:txBody>
      </p:sp>
      <p:sp>
        <p:nvSpPr>
          <p:cNvPr id="15372" name="Text Box 679"/>
          <p:cNvSpPr txBox="1">
            <a:spLocks noChangeArrowheads="1"/>
          </p:cNvSpPr>
          <p:nvPr/>
        </p:nvSpPr>
        <p:spPr bwMode="auto">
          <a:xfrm>
            <a:off x="20234275" y="4913664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</a:rPr>
              <a:t>Text here</a:t>
            </a:r>
            <a:endParaRPr lang="en-US" sz="5188"/>
          </a:p>
        </p:txBody>
      </p:sp>
      <p:sp>
        <p:nvSpPr>
          <p:cNvPr id="15373" name="Text Box 680"/>
          <p:cNvSpPr txBox="1">
            <a:spLocks noChangeArrowheads="1"/>
          </p:cNvSpPr>
          <p:nvPr/>
        </p:nvSpPr>
        <p:spPr bwMode="auto">
          <a:xfrm>
            <a:off x="20234275" y="11080013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</a:rPr>
              <a:t>Text here</a:t>
            </a:r>
            <a:endParaRPr lang="en-US" sz="5188"/>
          </a:p>
        </p:txBody>
      </p:sp>
      <p:pic>
        <p:nvPicPr>
          <p:cNvPr id="15374" name="Picture 33" descr="CoMed2c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8" y="1789114"/>
            <a:ext cx="333375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/>
          <p:cNvCxnSpPr/>
          <p:nvPr/>
        </p:nvCxnSpPr>
        <p:spPr bwMode="auto">
          <a:xfrm>
            <a:off x="368300" y="4766584"/>
            <a:ext cx="6829425" cy="158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368300" y="11417375"/>
            <a:ext cx="6829425" cy="158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 Box 677"/>
          <p:cNvSpPr txBox="1">
            <a:spLocks noChangeArrowheads="1"/>
          </p:cNvSpPr>
          <p:nvPr/>
        </p:nvSpPr>
        <p:spPr bwMode="auto">
          <a:xfrm>
            <a:off x="10301289" y="5641146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b="0" dirty="0">
                <a:solidFill>
                  <a:schemeClr val="tx1"/>
                </a:solidFill>
              </a:rPr>
              <a:t>Text, tables, figures here</a:t>
            </a:r>
            <a:endParaRPr lang="en-US" sz="5188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20234275" y="4766584"/>
            <a:ext cx="6829425" cy="158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20234275" y="10939079"/>
            <a:ext cx="6829425" cy="158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667"/>
          <p:cNvSpPr txBox="1">
            <a:spLocks noChangeArrowheads="1"/>
          </p:cNvSpPr>
          <p:nvPr/>
        </p:nvSpPr>
        <p:spPr bwMode="auto">
          <a:xfrm>
            <a:off x="20234275" y="14328183"/>
            <a:ext cx="682942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3000" b="0" dirty="0">
                <a:solidFill>
                  <a:schemeClr val="tx1"/>
                </a:solidFill>
                <a:latin typeface="Arial Black" pitchFamily="8" charset="0"/>
                <a:ea typeface="Arial Black" pitchFamily="8" charset="0"/>
                <a:cs typeface="Arial Black" pitchFamily="8" charset="0"/>
              </a:rPr>
              <a:t>Limitations and Future Studies</a:t>
            </a:r>
          </a:p>
        </p:txBody>
      </p:sp>
      <p:sp>
        <p:nvSpPr>
          <p:cNvPr id="22" name="Text Box 680"/>
          <p:cNvSpPr txBox="1">
            <a:spLocks noChangeArrowheads="1"/>
          </p:cNvSpPr>
          <p:nvPr/>
        </p:nvSpPr>
        <p:spPr bwMode="auto">
          <a:xfrm>
            <a:off x="20234275" y="15075361"/>
            <a:ext cx="6829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</a:rPr>
              <a:t>Text here</a:t>
            </a:r>
            <a:endParaRPr lang="en-US" sz="5188"/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20234275" y="14934426"/>
            <a:ext cx="6829425" cy="1588"/>
          </a:xfrm>
          <a:prstGeom prst="line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shade val="57647"/>
                  <a:invGamma/>
                </a:schemeClr>
              </a:gs>
            </a:gsLst>
            <a:path path="rect">
              <a:fillToRect l="50000" t="50000" r="50000" b="50000"/>
            </a:path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2"/>
            </a:gs>
            <a:gs pos="100000">
              <a:schemeClr val="bg2">
                <a:gamma/>
                <a:shade val="57647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300" b="1" i="0" u="none" strike="noStrike" cap="none" normalizeH="0" baseline="0">
            <a:ln>
              <a:noFill/>
            </a:ln>
            <a:solidFill>
              <a:srgbClr val="FFCC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5582</TotalTime>
  <Words>30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宋体</vt:lpstr>
      <vt:lpstr>Arial</vt:lpstr>
      <vt:lpstr>Arial Black</vt:lpstr>
      <vt:lpstr>Default Design</vt:lpstr>
      <vt:lpstr>PowerPoint Presentation</vt:lpstr>
    </vt:vector>
  </TitlesOfParts>
  <Company>University of Iowa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Whyte</dc:creator>
  <cp:lastModifiedBy>Microsoft Office User</cp:lastModifiedBy>
  <cp:revision>459</cp:revision>
  <cp:lastPrinted>2006-11-10T20:44:16Z</cp:lastPrinted>
  <dcterms:created xsi:type="dcterms:W3CDTF">2015-08-04T18:16:05Z</dcterms:created>
  <dcterms:modified xsi:type="dcterms:W3CDTF">2018-10-02T20:57:45Z</dcterms:modified>
</cp:coreProperties>
</file>