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rels" ContentType="application/vnd.openxmlformats-package.relationships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sldIdLst>
    <p:sldId id="257" r:id="rId2"/>
  </p:sldIdLst>
  <p:sldSz cx="43891200" cy="384048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BE6C0"/>
    <a:srgbClr val="EEB211"/>
    <a:srgbClr val="EBECEF"/>
    <a:srgbClr val="E2E2E5"/>
    <a:srgbClr val="66669A"/>
    <a:srgbClr val="2F2F48"/>
    <a:srgbClr val="FFFF83"/>
    <a:srgbClr val="9C859D"/>
    <a:srgbClr val="473C47"/>
    <a:srgbClr val="806D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7" d="100"/>
          <a:sy n="27" d="100"/>
        </p:scale>
        <p:origin x="-2784" y="-176"/>
      </p:cViewPr>
      <p:guideLst>
        <p:guide orient="horz" pos="23616"/>
        <p:guide pos="27072"/>
        <p:guide pos="576"/>
        <p:guide pos="8784"/>
        <p:guide pos="8064"/>
        <p:guide pos="18864"/>
        <p:guide pos="195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1930063"/>
            <a:ext cx="37306250" cy="823277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1763038"/>
            <a:ext cx="30724475" cy="981392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38288"/>
            <a:ext cx="39503350" cy="64008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8961438"/>
            <a:ext cx="39503350" cy="253444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538288"/>
            <a:ext cx="9875837" cy="3276758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538288"/>
            <a:ext cx="29475113" cy="327675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38288"/>
            <a:ext cx="39503350" cy="64008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925" y="8961438"/>
            <a:ext cx="39503350" cy="25344437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4679275"/>
            <a:ext cx="37307838" cy="76263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6278225"/>
            <a:ext cx="37307838" cy="840105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38288"/>
            <a:ext cx="39503350" cy="64008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8961438"/>
            <a:ext cx="19675475" cy="25344437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8961438"/>
            <a:ext cx="19675475" cy="25344437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38288"/>
            <a:ext cx="39503350" cy="64008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8596313"/>
            <a:ext cx="19392900" cy="35829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2179300"/>
            <a:ext cx="19392900" cy="221265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8596313"/>
            <a:ext cx="19400837" cy="35829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2179300"/>
            <a:ext cx="19400837" cy="22126575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38288"/>
            <a:ext cx="39503350" cy="64008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28763"/>
            <a:ext cx="14439900" cy="6507162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528763"/>
            <a:ext cx="24536400" cy="3277711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8035925"/>
            <a:ext cx="14439900" cy="262699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6882725"/>
            <a:ext cx="26335037" cy="3175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432175"/>
            <a:ext cx="26335037" cy="230425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0057725"/>
            <a:ext cx="26335037" cy="45069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457200" y="6324600"/>
            <a:ext cx="42976800" cy="316230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EEB21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182880" tIns="91440" rIns="182880" bIns="91440" anchor="ctr">
            <a:prstTxWarp prst="textNoShape">
              <a:avLst/>
            </a:prstTxWarp>
          </a:bodyPr>
          <a:lstStyle/>
          <a:p>
            <a:pPr marL="914400" indent="-914400" algn="ctr" defTabSz="1828800">
              <a:defRPr/>
            </a:pPr>
            <a:r>
              <a:rPr lang="en-US" sz="3200">
                <a:latin typeface="Arial" charset="0"/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51525" rtl="0" eaLnBrk="0" fontAlgn="base" hangingPunct="0">
        <a:spcBef>
          <a:spcPct val="0"/>
        </a:spcBef>
        <a:spcAft>
          <a:spcPct val="0"/>
        </a:spcAft>
        <a:defRPr sz="28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851525" rtl="0" eaLnBrk="0" fontAlgn="base" hangingPunct="0">
        <a:spcBef>
          <a:spcPct val="0"/>
        </a:spcBef>
        <a:spcAft>
          <a:spcPct val="0"/>
        </a:spcAft>
        <a:defRPr sz="28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5851525" rtl="0" eaLnBrk="0" fontAlgn="base" hangingPunct="0">
        <a:spcBef>
          <a:spcPct val="0"/>
        </a:spcBef>
        <a:spcAft>
          <a:spcPct val="0"/>
        </a:spcAft>
        <a:defRPr sz="28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5851525" rtl="0" eaLnBrk="0" fontAlgn="base" hangingPunct="0">
        <a:spcBef>
          <a:spcPct val="0"/>
        </a:spcBef>
        <a:spcAft>
          <a:spcPct val="0"/>
        </a:spcAft>
        <a:defRPr sz="28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5851525" rtl="0" eaLnBrk="0" fontAlgn="base" hangingPunct="0">
        <a:spcBef>
          <a:spcPct val="0"/>
        </a:spcBef>
        <a:spcAft>
          <a:spcPct val="0"/>
        </a:spcAft>
        <a:defRPr sz="28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5851525" rtl="0" fontAlgn="base">
        <a:spcBef>
          <a:spcPct val="0"/>
        </a:spcBef>
        <a:spcAft>
          <a:spcPct val="0"/>
        </a:spcAft>
        <a:defRPr sz="28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5851525" rtl="0" fontAlgn="base">
        <a:spcBef>
          <a:spcPct val="0"/>
        </a:spcBef>
        <a:spcAft>
          <a:spcPct val="0"/>
        </a:spcAft>
        <a:defRPr sz="28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5851525" rtl="0" fontAlgn="base">
        <a:spcBef>
          <a:spcPct val="0"/>
        </a:spcBef>
        <a:spcAft>
          <a:spcPct val="0"/>
        </a:spcAft>
        <a:defRPr sz="28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5851525" rtl="0" fontAlgn="base">
        <a:spcBef>
          <a:spcPct val="0"/>
        </a:spcBef>
        <a:spcAft>
          <a:spcPct val="0"/>
        </a:spcAft>
        <a:defRPr sz="282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2193925" indent="-2193925" algn="l" defTabSz="5851525" rtl="0" eaLnBrk="0" fontAlgn="base" hangingPunct="0">
        <a:spcBef>
          <a:spcPct val="20000"/>
        </a:spcBef>
        <a:spcAft>
          <a:spcPct val="0"/>
        </a:spcAft>
        <a:buChar char="•"/>
        <a:defRPr sz="20400">
          <a:solidFill>
            <a:schemeClr val="tx1"/>
          </a:solidFill>
          <a:latin typeface="+mn-lt"/>
          <a:ea typeface="+mn-ea"/>
          <a:cs typeface="+mn-cs"/>
        </a:defRPr>
      </a:lvl1pPr>
      <a:lvl2pPr marL="4756150" indent="-1828800" algn="l" defTabSz="5851525" rtl="0" eaLnBrk="0" fontAlgn="base" hangingPunct="0">
        <a:spcBef>
          <a:spcPct val="20000"/>
        </a:spcBef>
        <a:spcAft>
          <a:spcPct val="0"/>
        </a:spcAft>
        <a:buChar char="–"/>
        <a:defRPr sz="18000">
          <a:solidFill>
            <a:schemeClr val="tx1"/>
          </a:solidFill>
          <a:latin typeface="+mn-lt"/>
          <a:ea typeface="+mn-ea"/>
        </a:defRPr>
      </a:lvl2pPr>
      <a:lvl3pPr marL="7315200" indent="-1463675" algn="l" defTabSz="5851525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</a:defRPr>
      </a:lvl3pPr>
      <a:lvl4pPr marL="10242550" indent="-1463675" algn="l" defTabSz="5851525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  <a:ea typeface="+mn-ea"/>
        </a:defRPr>
      </a:lvl4pPr>
      <a:lvl5pPr marL="13166725" indent="-1463675" algn="l" defTabSz="5851525" rtl="0" eaLnBrk="0" fontAlgn="base" hangingPunct="0">
        <a:spcBef>
          <a:spcPct val="20000"/>
        </a:spcBef>
        <a:spcAft>
          <a:spcPct val="0"/>
        </a:spcAft>
        <a:buChar char="»"/>
        <a:defRPr sz="12800">
          <a:solidFill>
            <a:schemeClr val="tx1"/>
          </a:solidFill>
          <a:latin typeface="+mn-lt"/>
          <a:ea typeface="+mn-ea"/>
        </a:defRPr>
      </a:lvl5pPr>
      <a:lvl6pPr marL="13623925" indent="-1463675" algn="l" defTabSz="5851525" rtl="0" fontAlgn="base">
        <a:spcBef>
          <a:spcPct val="20000"/>
        </a:spcBef>
        <a:spcAft>
          <a:spcPct val="0"/>
        </a:spcAft>
        <a:buChar char="»"/>
        <a:defRPr sz="12800">
          <a:solidFill>
            <a:schemeClr val="tx1"/>
          </a:solidFill>
          <a:latin typeface="+mn-lt"/>
          <a:ea typeface="+mn-ea"/>
        </a:defRPr>
      </a:lvl6pPr>
      <a:lvl7pPr marL="14081125" indent="-1463675" algn="l" defTabSz="5851525" rtl="0" fontAlgn="base">
        <a:spcBef>
          <a:spcPct val="20000"/>
        </a:spcBef>
        <a:spcAft>
          <a:spcPct val="0"/>
        </a:spcAft>
        <a:buChar char="»"/>
        <a:defRPr sz="12800">
          <a:solidFill>
            <a:schemeClr val="tx1"/>
          </a:solidFill>
          <a:latin typeface="+mn-lt"/>
          <a:ea typeface="+mn-ea"/>
        </a:defRPr>
      </a:lvl7pPr>
      <a:lvl8pPr marL="14538325" indent="-1463675" algn="l" defTabSz="5851525" rtl="0" fontAlgn="base">
        <a:spcBef>
          <a:spcPct val="20000"/>
        </a:spcBef>
        <a:spcAft>
          <a:spcPct val="0"/>
        </a:spcAft>
        <a:buChar char="»"/>
        <a:defRPr sz="12800">
          <a:solidFill>
            <a:schemeClr val="tx1"/>
          </a:solidFill>
          <a:latin typeface="+mn-lt"/>
          <a:ea typeface="+mn-ea"/>
        </a:defRPr>
      </a:lvl8pPr>
      <a:lvl9pPr marL="14995525" indent="-1463675" algn="l" defTabSz="5851525" rtl="0" fontAlgn="base">
        <a:spcBef>
          <a:spcPct val="20000"/>
        </a:spcBef>
        <a:spcAft>
          <a:spcPct val="0"/>
        </a:spcAft>
        <a:buChar char="»"/>
        <a:defRPr sz="12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84225" y="867251"/>
            <a:ext cx="4232275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2880" tIns="91440" rIns="182880" bIns="91440">
            <a:prstTxWarp prst="textNoShape">
              <a:avLst/>
            </a:prstTxWarp>
            <a:spAutoFit/>
          </a:bodyPr>
          <a:lstStyle/>
          <a:p>
            <a:pPr algn="ctr" defTabSz="1828800" eaLnBrk="1" hangingPunct="1">
              <a:defRPr/>
            </a:pPr>
            <a:r>
              <a:rPr lang="en-US" sz="10000" b="0" dirty="0" smtClean="0">
                <a:solidFill>
                  <a:srgbClr val="EEB211"/>
                </a:solidFill>
                <a:latin typeface="Arial Black" charset="0"/>
                <a:ea typeface="ＭＳ Ｐゴシック" charset="-128"/>
                <a:cs typeface="ＭＳ Ｐゴシック" charset="-128"/>
              </a:rPr>
              <a:t>Poster Title</a:t>
            </a:r>
            <a:endParaRPr lang="en-US" sz="10000" dirty="0" smtClean="0">
              <a:solidFill>
                <a:srgbClr val="EEB21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8" name="Rectangle 13"/>
          <p:cNvSpPr>
            <a:spLocks noChangeArrowheads="1"/>
          </p:cNvSpPr>
          <p:nvPr/>
        </p:nvSpPr>
        <p:spPr bwMode="auto">
          <a:xfrm>
            <a:off x="914400" y="7162800"/>
            <a:ext cx="11887200" cy="108491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BE6C0"/>
              </a:gs>
            </a:gsLst>
            <a:lin ang="16200000" scaled="0"/>
            <a:tileRect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182880" tIns="45720" rIns="182880" bIns="137160">
            <a:prstTxWarp prst="textNoShape">
              <a:avLst/>
            </a:prstTxWarp>
            <a:spAutoFit/>
          </a:bodyPr>
          <a:lstStyle/>
          <a:p>
            <a:pPr algn="ctr" defTabSz="1828800" eaLnBrk="1" hangingPunct="1">
              <a:lnSpc>
                <a:spcPct val="110000"/>
              </a:lnSpc>
            </a:pPr>
            <a:r>
              <a:rPr lang="en-US" sz="5400" b="0" dirty="0" smtClean="0">
                <a:latin typeface="Arial Black" pitchFamily="8" charset="0"/>
              </a:rPr>
              <a:t>Introduction</a:t>
            </a:r>
            <a:endParaRPr lang="en-US" sz="4000" b="0" dirty="0" smtClean="0">
              <a:latin typeface="Arial Black" pitchFamily="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10200" y="3469719"/>
            <a:ext cx="330708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828800" eaLnBrk="1" hangingPunct="1">
              <a:spcBef>
                <a:spcPts val="1200"/>
              </a:spcBef>
              <a:defRPr/>
            </a:pPr>
            <a:r>
              <a:rPr lang="en-US" sz="6600" i="1" dirty="0">
                <a:solidFill>
                  <a:schemeClr val="bg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Authors</a:t>
            </a:r>
          </a:p>
          <a:p>
            <a:pPr algn="ctr" defTabSz="1828800" eaLnBrk="1" hangingPunct="1">
              <a:spcBef>
                <a:spcPts val="1200"/>
              </a:spcBef>
              <a:defRPr/>
            </a:pPr>
            <a:r>
              <a:rPr lang="en-US" sz="5400" b="0" i="1" dirty="0">
                <a:solidFill>
                  <a:schemeClr val="bg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Affiliations</a:t>
            </a:r>
            <a:endParaRPr lang="en-US" sz="6600" b="0" i="1" dirty="0">
              <a:solidFill>
                <a:schemeClr val="bg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3322" name="Picture 10"/>
          <p:cNvPicPr>
            <a:picLocks noChangeAspect="1" noChangeArrowheads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685800" y="2514600"/>
            <a:ext cx="3544888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Straight Connector 12"/>
          <p:cNvCxnSpPr/>
          <p:nvPr/>
        </p:nvCxnSpPr>
        <p:spPr bwMode="auto">
          <a:xfrm rot="5400000">
            <a:off x="-1748716" y="22287706"/>
            <a:ext cx="302514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914400" y="21031200"/>
            <a:ext cx="11887200" cy="108491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BE6C0"/>
              </a:gs>
            </a:gsLst>
            <a:lin ang="16200000" scaled="0"/>
            <a:tileRect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182880" tIns="45720" rIns="182880" bIns="137160">
            <a:prstTxWarp prst="textNoShape">
              <a:avLst/>
            </a:prstTxWarp>
            <a:spAutoFit/>
          </a:bodyPr>
          <a:lstStyle/>
          <a:p>
            <a:pPr algn="ctr" defTabSz="1828800" eaLnBrk="1" hangingPunct="1">
              <a:lnSpc>
                <a:spcPct val="110000"/>
              </a:lnSpc>
            </a:pPr>
            <a:r>
              <a:rPr lang="en-US" sz="5400" b="0" dirty="0" smtClean="0">
                <a:latin typeface="Arial Black" pitchFamily="8" charset="0"/>
              </a:rPr>
              <a:t>Materials and Methods</a:t>
            </a:r>
            <a:endParaRPr lang="en-US" sz="4000" b="0" dirty="0" smtClean="0">
              <a:latin typeface="Arial Black" pitchFamily="8" charset="0"/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 rot="5400000">
            <a:off x="15397872" y="22287706"/>
            <a:ext cx="30251400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13944600" y="7162800"/>
            <a:ext cx="16002000" cy="108491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BE6C0"/>
              </a:gs>
            </a:gsLst>
            <a:lin ang="16200000" scaled="0"/>
            <a:tileRect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182880" tIns="45720" rIns="182880" bIns="137160">
            <a:prstTxWarp prst="textNoShape">
              <a:avLst/>
            </a:prstTxWarp>
            <a:spAutoFit/>
          </a:bodyPr>
          <a:lstStyle/>
          <a:p>
            <a:pPr algn="ctr" defTabSz="1828800" eaLnBrk="1" hangingPunct="1">
              <a:lnSpc>
                <a:spcPct val="110000"/>
              </a:lnSpc>
            </a:pPr>
            <a:r>
              <a:rPr lang="en-US" sz="5400" b="0" dirty="0" smtClean="0">
                <a:latin typeface="Arial Black" pitchFamily="8" charset="0"/>
              </a:rPr>
              <a:t>Results</a:t>
            </a:r>
            <a:endParaRPr lang="en-US" sz="4000" b="0" dirty="0" smtClean="0">
              <a:latin typeface="Arial Black" pitchFamily="8" charset="0"/>
            </a:endParaRP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31089600" y="7162800"/>
            <a:ext cx="11887200" cy="108491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BE6C0"/>
              </a:gs>
            </a:gsLst>
            <a:lin ang="16200000" scaled="0"/>
            <a:tileRect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182880" tIns="45720" rIns="182880" bIns="137160">
            <a:prstTxWarp prst="textNoShape">
              <a:avLst/>
            </a:prstTxWarp>
            <a:spAutoFit/>
          </a:bodyPr>
          <a:lstStyle/>
          <a:p>
            <a:pPr algn="ctr" defTabSz="1828800" eaLnBrk="1" hangingPunct="1">
              <a:lnSpc>
                <a:spcPct val="110000"/>
              </a:lnSpc>
            </a:pPr>
            <a:r>
              <a:rPr lang="en-US" sz="5400" b="0" dirty="0" smtClean="0">
                <a:latin typeface="Arial Black" pitchFamily="8" charset="0"/>
              </a:rPr>
              <a:t>Conclusions</a:t>
            </a:r>
            <a:endParaRPr lang="en-US" sz="4000" b="0" dirty="0" smtClean="0">
              <a:latin typeface="Arial Black" pitchFamily="8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31089600" y="18973800"/>
            <a:ext cx="11887200" cy="108491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BE6C0"/>
              </a:gs>
            </a:gsLst>
            <a:lin ang="16200000" scaled="0"/>
            <a:tileRect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182880" tIns="45720" rIns="182880" bIns="137160">
            <a:prstTxWarp prst="textNoShape">
              <a:avLst/>
            </a:prstTxWarp>
            <a:spAutoFit/>
          </a:bodyPr>
          <a:lstStyle/>
          <a:p>
            <a:pPr algn="ctr" defTabSz="1828800" eaLnBrk="1" hangingPunct="1">
              <a:lnSpc>
                <a:spcPct val="110000"/>
              </a:lnSpc>
            </a:pPr>
            <a:r>
              <a:rPr lang="en-US" sz="5400" b="0" dirty="0" smtClean="0">
                <a:latin typeface="Arial Black" pitchFamily="8" charset="0"/>
              </a:rPr>
              <a:t>Future Directions</a:t>
            </a:r>
            <a:endParaRPr lang="en-US" sz="4000" b="0" dirty="0" smtClean="0">
              <a:latin typeface="Arial Black" pitchFamily="8" charset="0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1089600" y="30022800"/>
            <a:ext cx="11887200" cy="108491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BE6C0"/>
              </a:gs>
            </a:gsLst>
            <a:lin ang="16200000" scaled="0"/>
            <a:tileRect/>
          </a:gra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182880" tIns="45720" rIns="182880" bIns="137160">
            <a:prstTxWarp prst="textNoShape">
              <a:avLst/>
            </a:prstTxWarp>
            <a:spAutoFit/>
          </a:bodyPr>
          <a:lstStyle/>
          <a:p>
            <a:pPr algn="ctr" defTabSz="1828800" eaLnBrk="1" hangingPunct="1">
              <a:lnSpc>
                <a:spcPct val="110000"/>
              </a:lnSpc>
            </a:pPr>
            <a:r>
              <a:rPr lang="en-US" sz="5400" b="0" dirty="0" smtClean="0">
                <a:latin typeface="Arial Black" pitchFamily="8" charset="0"/>
              </a:rPr>
              <a:t>References</a:t>
            </a:r>
            <a:endParaRPr lang="en-US" sz="4000" b="0" dirty="0" smtClean="0">
              <a:latin typeface="Arial Black" pitchFamily="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4400" y="8610600"/>
            <a:ext cx="11887200" cy="584776"/>
          </a:xfrm>
          <a:prstGeom prst="rect">
            <a:avLst/>
          </a:prstGeom>
          <a:noFill/>
        </p:spPr>
        <p:txBody>
          <a:bodyPr wrap="square" lIns="182880" rIns="182880" rtlCol="0">
            <a:spAutoFit/>
          </a:bodyPr>
          <a:lstStyle/>
          <a:p>
            <a:r>
              <a:rPr lang="en-US" sz="3200" b="0" dirty="0" smtClean="0"/>
              <a:t>Text here</a:t>
            </a:r>
            <a:endParaRPr lang="en-US" sz="3200" b="0" dirty="0"/>
          </a:p>
        </p:txBody>
      </p:sp>
      <p:sp>
        <p:nvSpPr>
          <p:cNvPr id="22" name="TextBox 21"/>
          <p:cNvSpPr txBox="1"/>
          <p:nvPr/>
        </p:nvSpPr>
        <p:spPr>
          <a:xfrm>
            <a:off x="914400" y="22512421"/>
            <a:ext cx="11887200" cy="584776"/>
          </a:xfrm>
          <a:prstGeom prst="rect">
            <a:avLst/>
          </a:prstGeom>
          <a:noFill/>
        </p:spPr>
        <p:txBody>
          <a:bodyPr wrap="square" lIns="182880" rIns="182880" rtlCol="0">
            <a:spAutoFit/>
          </a:bodyPr>
          <a:lstStyle/>
          <a:p>
            <a:r>
              <a:rPr lang="en-US" sz="3200" b="0" dirty="0" smtClean="0"/>
              <a:t>Text here</a:t>
            </a:r>
            <a:endParaRPr lang="en-US" sz="3200" b="0" dirty="0"/>
          </a:p>
        </p:txBody>
      </p:sp>
      <p:sp>
        <p:nvSpPr>
          <p:cNvPr id="23" name="TextBox 22"/>
          <p:cNvSpPr txBox="1"/>
          <p:nvPr/>
        </p:nvSpPr>
        <p:spPr>
          <a:xfrm>
            <a:off x="13944600" y="8610600"/>
            <a:ext cx="16002000" cy="584776"/>
          </a:xfrm>
          <a:prstGeom prst="rect">
            <a:avLst/>
          </a:prstGeom>
          <a:noFill/>
        </p:spPr>
        <p:txBody>
          <a:bodyPr wrap="square" lIns="182880" rIns="182880" rtlCol="0">
            <a:spAutoFit/>
          </a:bodyPr>
          <a:lstStyle/>
          <a:p>
            <a:r>
              <a:rPr lang="en-US" sz="3200" b="0" dirty="0" smtClean="0"/>
              <a:t>Text, tables and figures here</a:t>
            </a:r>
            <a:endParaRPr lang="en-US" sz="3200" b="0" dirty="0"/>
          </a:p>
        </p:txBody>
      </p:sp>
      <p:sp>
        <p:nvSpPr>
          <p:cNvPr id="24" name="TextBox 23"/>
          <p:cNvSpPr txBox="1"/>
          <p:nvPr/>
        </p:nvSpPr>
        <p:spPr>
          <a:xfrm>
            <a:off x="31089600" y="8610600"/>
            <a:ext cx="11887200" cy="584776"/>
          </a:xfrm>
          <a:prstGeom prst="rect">
            <a:avLst/>
          </a:prstGeom>
          <a:noFill/>
        </p:spPr>
        <p:txBody>
          <a:bodyPr wrap="square" lIns="182880" rIns="182880" rtlCol="0">
            <a:spAutoFit/>
          </a:bodyPr>
          <a:lstStyle/>
          <a:p>
            <a:r>
              <a:rPr lang="en-US" sz="3200" b="0" dirty="0" smtClean="0"/>
              <a:t>Text here</a:t>
            </a:r>
            <a:endParaRPr lang="en-US" sz="3200" b="0" dirty="0"/>
          </a:p>
        </p:txBody>
      </p:sp>
      <p:sp>
        <p:nvSpPr>
          <p:cNvPr id="25" name="TextBox 24"/>
          <p:cNvSpPr txBox="1"/>
          <p:nvPr/>
        </p:nvSpPr>
        <p:spPr>
          <a:xfrm>
            <a:off x="31089600" y="20497800"/>
            <a:ext cx="11887200" cy="584776"/>
          </a:xfrm>
          <a:prstGeom prst="rect">
            <a:avLst/>
          </a:prstGeom>
          <a:noFill/>
        </p:spPr>
        <p:txBody>
          <a:bodyPr wrap="square" lIns="182880" rIns="182880" rtlCol="0">
            <a:spAutoFit/>
          </a:bodyPr>
          <a:lstStyle/>
          <a:p>
            <a:r>
              <a:rPr lang="en-US" sz="3200" b="0" dirty="0" smtClean="0"/>
              <a:t>Text here</a:t>
            </a:r>
            <a:endParaRPr lang="en-US" sz="3200" b="0" dirty="0"/>
          </a:p>
        </p:txBody>
      </p:sp>
      <p:sp>
        <p:nvSpPr>
          <p:cNvPr id="26" name="TextBox 25"/>
          <p:cNvSpPr txBox="1"/>
          <p:nvPr/>
        </p:nvSpPr>
        <p:spPr>
          <a:xfrm>
            <a:off x="31089600" y="31546800"/>
            <a:ext cx="11887200" cy="584776"/>
          </a:xfrm>
          <a:prstGeom prst="rect">
            <a:avLst/>
          </a:prstGeom>
          <a:noFill/>
        </p:spPr>
        <p:txBody>
          <a:bodyPr wrap="square" lIns="182880" rIns="182880" rtlCol="0">
            <a:spAutoFit/>
          </a:bodyPr>
          <a:lstStyle/>
          <a:p>
            <a:r>
              <a:rPr lang="en-US" sz="3200" b="0" dirty="0" smtClean="0"/>
              <a:t>Text here</a:t>
            </a:r>
            <a:endParaRPr lang="en-US" sz="3200" b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29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Slide 1</vt:lpstr>
    </vt:vector>
  </TitlesOfParts>
  <Company>Internal Medicine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Teresa Ruggle</cp:lastModifiedBy>
  <cp:revision>35</cp:revision>
  <cp:lastPrinted>2007-01-12T21:15:07Z</cp:lastPrinted>
  <dcterms:created xsi:type="dcterms:W3CDTF">2015-08-21T14:11:09Z</dcterms:created>
  <dcterms:modified xsi:type="dcterms:W3CDTF">2015-08-21T14:11:30Z</dcterms:modified>
</cp:coreProperties>
</file>